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8"/>
  </p:notesMasterIdLst>
  <p:sldIdLst>
    <p:sldId id="442" r:id="rId2"/>
    <p:sldId id="443" r:id="rId3"/>
    <p:sldId id="444" r:id="rId4"/>
    <p:sldId id="445" r:id="rId5"/>
    <p:sldId id="446" r:id="rId6"/>
    <p:sldId id="45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 varScale="1">
        <p:scale>
          <a:sx n="67" d="100"/>
          <a:sy n="67" d="100"/>
        </p:scale>
        <p:origin x="51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470BE-8954-4E5B-8AF7-B798F969D47A}" type="datetimeFigureOut">
              <a:rPr lang="fr-BE" smtClean="0"/>
              <a:t>31-08-21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70F3F-1368-498B-BEBD-C7379BED551F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6093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059488" y="1285875"/>
            <a:ext cx="6170612" cy="3470275"/>
          </a:xfrm>
          <a:prstGeom prst="rect">
            <a:avLst/>
          </a:prstGeom>
        </p:spPr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1828800" y="4951440"/>
            <a:ext cx="14628960" cy="404820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4920">
              <a:lnSpc>
                <a:spcPct val="100000"/>
              </a:lnSpc>
            </a:pPr>
            <a:r>
              <a:rPr lang="en-GB" sz="2000" b="0" strike="noStrike" spc="-1">
                <a:latin typeface="Arial"/>
              </a:rPr>
              <a:t>All bigger and more space</a:t>
            </a:r>
          </a:p>
        </p:txBody>
      </p:sp>
      <p:sp>
        <p:nvSpPr>
          <p:cNvPr id="160" name="CustomShape 3"/>
          <p:cNvSpPr/>
          <p:nvPr/>
        </p:nvSpPr>
        <p:spPr>
          <a:xfrm>
            <a:off x="10358280" y="9771120"/>
            <a:ext cx="7923240" cy="51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64C379-D612-4521-ABA2-2374104D33A8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059488" y="1285875"/>
            <a:ext cx="6170612" cy="3470275"/>
          </a:xfrm>
          <a:prstGeom prst="rect">
            <a:avLst/>
          </a:prstGeom>
        </p:spPr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1828800" y="4951440"/>
            <a:ext cx="14628960" cy="404820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10358280" y="9771120"/>
            <a:ext cx="7923240" cy="51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7835CD-2828-4A38-B3E7-28A66D1C59F1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059488" y="1285875"/>
            <a:ext cx="6170612" cy="3470275"/>
          </a:xfrm>
          <a:prstGeom prst="rect">
            <a:avLst/>
          </a:prstGeom>
        </p:spPr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1828800" y="4951440"/>
            <a:ext cx="14628960" cy="404820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10358280" y="9771120"/>
            <a:ext cx="7923240" cy="51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7835CD-2828-4A38-B3E7-28A66D1C59F1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174623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059488" y="1285875"/>
            <a:ext cx="6170612" cy="3470275"/>
          </a:xfrm>
          <a:prstGeom prst="rect">
            <a:avLst/>
          </a:prstGeom>
        </p:spPr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1828800" y="4951440"/>
            <a:ext cx="14628960" cy="404820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10358280" y="9771120"/>
            <a:ext cx="7923240" cy="51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7835CD-2828-4A38-B3E7-28A66D1C59F1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814969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059488" y="1285875"/>
            <a:ext cx="6170612" cy="3470275"/>
          </a:xfrm>
          <a:prstGeom prst="rect">
            <a:avLst/>
          </a:prstGeom>
        </p:spPr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1828800" y="4951440"/>
            <a:ext cx="14628960" cy="404820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10358280" y="9771120"/>
            <a:ext cx="7923240" cy="51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7835CD-2828-4A38-B3E7-28A66D1C59F1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100893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059488" y="1285875"/>
            <a:ext cx="6170612" cy="3470275"/>
          </a:xfrm>
          <a:prstGeom prst="rect">
            <a:avLst/>
          </a:prstGeom>
        </p:spPr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1828800" y="4951440"/>
            <a:ext cx="14628960" cy="404820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7" name="CustomShape 3"/>
          <p:cNvSpPr/>
          <p:nvPr/>
        </p:nvSpPr>
        <p:spPr>
          <a:xfrm>
            <a:off x="10358280" y="9771120"/>
            <a:ext cx="7923240" cy="51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917AB1-02F8-4BC1-9F22-8A5C21781997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656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33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56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600" y="3682080"/>
            <a:ext cx="1097256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9322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33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208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232080" y="368208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1118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33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304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304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304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600" y="3682080"/>
            <a:ext cx="353304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319520" y="3682080"/>
            <a:ext cx="353304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8029440" y="3682080"/>
            <a:ext cx="353304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8194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33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600" y="1604640"/>
            <a:ext cx="1097256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1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216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33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985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33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208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0071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9224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600" y="273600"/>
            <a:ext cx="10972560" cy="530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1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8378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33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208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8962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33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208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2080" y="368208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245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2933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208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600" y="3682080"/>
            <a:ext cx="1097256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213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207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0" y="0"/>
            <a:ext cx="12191040" cy="685704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1" y="0"/>
                </a:lnTo>
                <a:lnTo>
                  <a:pt x="18288001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solidFill>
            <a:srgbClr val="A4C1D9">
              <a:alpha val="24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560" cy="1145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GB" sz="2933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56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133" b="0" strike="noStrike" spc="-1">
                <a:latin typeface="Arial"/>
              </a:rPr>
              <a:t>Cliquez pour éditer le format du plan de texte</a:t>
            </a:r>
          </a:p>
          <a:p>
            <a:pPr marL="576029" lvl="1" indent="-216011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867" b="0" strike="noStrike" spc="-1">
                <a:latin typeface="Arial"/>
              </a:rPr>
              <a:t>Second niveau de plan</a:t>
            </a:r>
          </a:p>
          <a:p>
            <a:pPr marL="864043" lvl="2" indent="-19201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600" b="0" strike="noStrike" spc="-1">
                <a:latin typeface="Arial"/>
              </a:rPr>
              <a:t>Troisième niveau de plan</a:t>
            </a:r>
          </a:p>
          <a:p>
            <a:pPr marL="1152058" lvl="3" indent="-144007">
              <a:spcBef>
                <a:spcPts val="37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333" b="0" strike="noStrike" spc="-1">
                <a:latin typeface="Arial"/>
              </a:rPr>
              <a:t>Quatrième niveau de plan</a:t>
            </a:r>
          </a:p>
          <a:p>
            <a:pPr marL="1440072" lvl="4" indent="-144007">
              <a:spcBef>
                <a:spcPts val="1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333" b="0" strike="noStrike" spc="-1">
                <a:latin typeface="Arial"/>
              </a:rPr>
              <a:t>Cinquième niveau de plan</a:t>
            </a:r>
          </a:p>
          <a:p>
            <a:pPr marL="1728086" lvl="5" indent="-144007">
              <a:spcBef>
                <a:spcPts val="1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333" b="0" strike="noStrike" spc="-1">
                <a:latin typeface="Arial"/>
              </a:rPr>
              <a:t>Sixième niveau de plan</a:t>
            </a:r>
          </a:p>
          <a:p>
            <a:pPr marL="2016101" lvl="6" indent="-144007">
              <a:spcBef>
                <a:spcPts val="1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333" b="0" strike="noStrike" spc="-1">
                <a:latin typeface="Arial"/>
              </a:rPr>
              <a:t>Septième niveau de plan</a:t>
            </a:r>
          </a:p>
        </p:txBody>
      </p:sp>
    </p:spTree>
    <p:extLst>
      <p:ext uri="{BB962C8B-B14F-4D97-AF65-F5344CB8AC3E}">
        <p14:creationId xmlns:p14="http://schemas.microsoft.com/office/powerpoint/2010/main" val="268018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4" indent="-216011" algn="l" defTabSz="609630" rtl="0" eaLnBrk="1" latinLnBrk="0" hangingPunct="1">
        <a:lnSpc>
          <a:spcPct val="90000"/>
        </a:lnSpc>
        <a:spcBef>
          <a:spcPts val="945"/>
        </a:spcBef>
        <a:buClr>
          <a:srgbClr val="000000"/>
        </a:buClr>
        <a:buSzPct val="45000"/>
        <a:buFont typeface="Wingdings" charset="2"/>
        <a:buChar char="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E9F0">
            <a:alpha val="9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337680" y="4292640"/>
            <a:ext cx="6293040" cy="2564400"/>
          </a:xfrm>
          <a:custGeom>
            <a:avLst/>
            <a:gdLst/>
            <a:ahLst/>
            <a:cxnLst/>
            <a:rect l="l" t="t" r="r" b="b"/>
            <a:pathLst>
              <a:path w="7216775" h="2971800">
                <a:moveTo>
                  <a:pt x="7216770" y="2971799"/>
                </a:moveTo>
                <a:lnTo>
                  <a:pt x="0" y="2971799"/>
                </a:lnTo>
                <a:lnTo>
                  <a:pt x="2382" y="2959364"/>
                </a:lnTo>
                <a:lnTo>
                  <a:pt x="12801" y="2908840"/>
                </a:lnTo>
                <a:lnTo>
                  <a:pt x="23922" y="2858491"/>
                </a:lnTo>
                <a:lnTo>
                  <a:pt x="35744" y="2808317"/>
                </a:lnTo>
                <a:lnTo>
                  <a:pt x="48268" y="2758318"/>
                </a:lnTo>
                <a:lnTo>
                  <a:pt x="61494" y="2708495"/>
                </a:lnTo>
                <a:lnTo>
                  <a:pt x="75422" y="2658848"/>
                </a:lnTo>
                <a:lnTo>
                  <a:pt x="90052" y="2609377"/>
                </a:lnTo>
                <a:lnTo>
                  <a:pt x="105373" y="2560116"/>
                </a:lnTo>
                <a:lnTo>
                  <a:pt x="121375" y="2511098"/>
                </a:lnTo>
                <a:lnTo>
                  <a:pt x="138059" y="2462323"/>
                </a:lnTo>
                <a:lnTo>
                  <a:pt x="155424" y="2413791"/>
                </a:lnTo>
                <a:lnTo>
                  <a:pt x="173470" y="2365502"/>
                </a:lnTo>
                <a:lnTo>
                  <a:pt x="192197" y="2317457"/>
                </a:lnTo>
                <a:lnTo>
                  <a:pt x="211605" y="2269654"/>
                </a:lnTo>
                <a:lnTo>
                  <a:pt x="231680" y="2222134"/>
                </a:lnTo>
                <a:lnTo>
                  <a:pt x="252410" y="2174921"/>
                </a:lnTo>
                <a:lnTo>
                  <a:pt x="273794" y="2128017"/>
                </a:lnTo>
                <a:lnTo>
                  <a:pt x="295833" y="2081422"/>
                </a:lnTo>
                <a:lnTo>
                  <a:pt x="318525" y="2035136"/>
                </a:lnTo>
                <a:lnTo>
                  <a:pt x="341871" y="1989159"/>
                </a:lnTo>
                <a:lnTo>
                  <a:pt x="365871" y="1943491"/>
                </a:lnTo>
                <a:lnTo>
                  <a:pt x="390508" y="1898164"/>
                </a:lnTo>
                <a:lnTo>
                  <a:pt x="415766" y="1853208"/>
                </a:lnTo>
                <a:lnTo>
                  <a:pt x="441645" y="1808624"/>
                </a:lnTo>
                <a:lnTo>
                  <a:pt x="468144" y="1764411"/>
                </a:lnTo>
                <a:lnTo>
                  <a:pt x="495263" y="1720570"/>
                </a:lnTo>
                <a:lnTo>
                  <a:pt x="523003" y="1677102"/>
                </a:lnTo>
                <a:lnTo>
                  <a:pt x="551364" y="1634006"/>
                </a:lnTo>
                <a:lnTo>
                  <a:pt x="580325" y="1591317"/>
                </a:lnTo>
                <a:lnTo>
                  <a:pt x="609868" y="1549056"/>
                </a:lnTo>
                <a:lnTo>
                  <a:pt x="639992" y="1507226"/>
                </a:lnTo>
                <a:lnTo>
                  <a:pt x="670697" y="1465825"/>
                </a:lnTo>
                <a:lnTo>
                  <a:pt x="701983" y="1424855"/>
                </a:lnTo>
                <a:lnTo>
                  <a:pt x="733850" y="1384315"/>
                </a:lnTo>
                <a:lnTo>
                  <a:pt x="766298" y="1344208"/>
                </a:lnTo>
                <a:lnTo>
                  <a:pt x="799305" y="1304558"/>
                </a:lnTo>
                <a:lnTo>
                  <a:pt x="832847" y="1265395"/>
                </a:lnTo>
                <a:lnTo>
                  <a:pt x="866926" y="1226717"/>
                </a:lnTo>
                <a:lnTo>
                  <a:pt x="901541" y="1188525"/>
                </a:lnTo>
                <a:lnTo>
                  <a:pt x="936692" y="1150820"/>
                </a:lnTo>
                <a:lnTo>
                  <a:pt x="972379" y="1113600"/>
                </a:lnTo>
                <a:lnTo>
                  <a:pt x="1008602" y="1076865"/>
                </a:lnTo>
                <a:lnTo>
                  <a:pt x="1045337" y="1040642"/>
                </a:lnTo>
                <a:lnTo>
                  <a:pt x="1082557" y="1004955"/>
                </a:lnTo>
                <a:lnTo>
                  <a:pt x="1120263" y="969804"/>
                </a:lnTo>
                <a:lnTo>
                  <a:pt x="1158454" y="935189"/>
                </a:lnTo>
                <a:lnTo>
                  <a:pt x="1197132" y="901110"/>
                </a:lnTo>
                <a:lnTo>
                  <a:pt x="1236295" y="867567"/>
                </a:lnTo>
                <a:lnTo>
                  <a:pt x="1275945" y="834561"/>
                </a:lnTo>
                <a:lnTo>
                  <a:pt x="1316053" y="802113"/>
                </a:lnTo>
                <a:lnTo>
                  <a:pt x="1356592" y="770245"/>
                </a:lnTo>
                <a:lnTo>
                  <a:pt x="1397562" y="738959"/>
                </a:lnTo>
                <a:lnTo>
                  <a:pt x="1438963" y="708255"/>
                </a:lnTo>
                <a:lnTo>
                  <a:pt x="1480794" y="678131"/>
                </a:lnTo>
                <a:lnTo>
                  <a:pt x="1523054" y="648588"/>
                </a:lnTo>
                <a:lnTo>
                  <a:pt x="1565743" y="619627"/>
                </a:lnTo>
                <a:lnTo>
                  <a:pt x="1608839" y="591266"/>
                </a:lnTo>
                <a:lnTo>
                  <a:pt x="1652307" y="563526"/>
                </a:lnTo>
                <a:lnTo>
                  <a:pt x="1696148" y="536406"/>
                </a:lnTo>
                <a:lnTo>
                  <a:pt x="1740361" y="509907"/>
                </a:lnTo>
                <a:lnTo>
                  <a:pt x="1784945" y="484029"/>
                </a:lnTo>
                <a:lnTo>
                  <a:pt x="1829901" y="458771"/>
                </a:lnTo>
                <a:lnTo>
                  <a:pt x="1875229" y="434134"/>
                </a:lnTo>
                <a:lnTo>
                  <a:pt x="1920896" y="410134"/>
                </a:lnTo>
                <a:lnTo>
                  <a:pt x="1966873" y="386788"/>
                </a:lnTo>
                <a:lnTo>
                  <a:pt x="2013159" y="364095"/>
                </a:lnTo>
                <a:lnTo>
                  <a:pt x="2059755" y="342057"/>
                </a:lnTo>
                <a:lnTo>
                  <a:pt x="2106659" y="320673"/>
                </a:lnTo>
                <a:lnTo>
                  <a:pt x="2153871" y="299943"/>
                </a:lnTo>
                <a:lnTo>
                  <a:pt x="2201392" y="279867"/>
                </a:lnTo>
                <a:lnTo>
                  <a:pt x="2249194" y="260459"/>
                </a:lnTo>
                <a:lnTo>
                  <a:pt x="2297240" y="241732"/>
                </a:lnTo>
                <a:lnTo>
                  <a:pt x="2345528" y="223686"/>
                </a:lnTo>
                <a:lnTo>
                  <a:pt x="2394060" y="206322"/>
                </a:lnTo>
                <a:lnTo>
                  <a:pt x="2442835" y="189638"/>
                </a:lnTo>
                <a:lnTo>
                  <a:pt x="2491853" y="173636"/>
                </a:lnTo>
                <a:lnTo>
                  <a:pt x="2541114" y="158314"/>
                </a:lnTo>
                <a:lnTo>
                  <a:pt x="2590585" y="143685"/>
                </a:lnTo>
                <a:lnTo>
                  <a:pt x="2640232" y="129757"/>
                </a:lnTo>
                <a:lnTo>
                  <a:pt x="2690055" y="116531"/>
                </a:lnTo>
                <a:lnTo>
                  <a:pt x="2740054" y="104007"/>
                </a:lnTo>
                <a:lnTo>
                  <a:pt x="2790228" y="92185"/>
                </a:lnTo>
                <a:lnTo>
                  <a:pt x="2840577" y="81064"/>
                </a:lnTo>
                <a:lnTo>
                  <a:pt x="2891102" y="70645"/>
                </a:lnTo>
                <a:lnTo>
                  <a:pt x="2941772" y="60935"/>
                </a:lnTo>
                <a:lnTo>
                  <a:pt x="2992547" y="51941"/>
                </a:lnTo>
                <a:lnTo>
                  <a:pt x="3043428" y="43662"/>
                </a:lnTo>
                <a:lnTo>
                  <a:pt x="3094415" y="36099"/>
                </a:lnTo>
                <a:lnTo>
                  <a:pt x="3145508" y="29251"/>
                </a:lnTo>
                <a:lnTo>
                  <a:pt x="3196708" y="23120"/>
                </a:lnTo>
                <a:lnTo>
                  <a:pt x="3248016" y="17704"/>
                </a:lnTo>
                <a:lnTo>
                  <a:pt x="3299390" y="13007"/>
                </a:lnTo>
                <a:lnTo>
                  <a:pt x="3350799" y="9032"/>
                </a:lnTo>
                <a:lnTo>
                  <a:pt x="3402245" y="5780"/>
                </a:lnTo>
                <a:lnTo>
                  <a:pt x="3453726" y="3251"/>
                </a:lnTo>
                <a:lnTo>
                  <a:pt x="3505244" y="1445"/>
                </a:lnTo>
                <a:lnTo>
                  <a:pt x="3556797" y="361"/>
                </a:lnTo>
                <a:lnTo>
                  <a:pt x="3608374" y="0"/>
                </a:lnTo>
                <a:lnTo>
                  <a:pt x="3659976" y="361"/>
                </a:lnTo>
                <a:lnTo>
                  <a:pt x="3711530" y="1445"/>
                </a:lnTo>
                <a:lnTo>
                  <a:pt x="3763047" y="3251"/>
                </a:lnTo>
                <a:lnTo>
                  <a:pt x="3814529" y="5780"/>
                </a:lnTo>
                <a:lnTo>
                  <a:pt x="3865974" y="9032"/>
                </a:lnTo>
                <a:lnTo>
                  <a:pt x="3917384" y="13007"/>
                </a:lnTo>
                <a:lnTo>
                  <a:pt x="3968757" y="17704"/>
                </a:lnTo>
                <a:lnTo>
                  <a:pt x="4020065" y="23120"/>
                </a:lnTo>
                <a:lnTo>
                  <a:pt x="4071265" y="29251"/>
                </a:lnTo>
                <a:lnTo>
                  <a:pt x="4122359" y="36099"/>
                </a:lnTo>
                <a:lnTo>
                  <a:pt x="4173345" y="43662"/>
                </a:lnTo>
                <a:lnTo>
                  <a:pt x="4224226" y="51941"/>
                </a:lnTo>
                <a:lnTo>
                  <a:pt x="4275001" y="60935"/>
                </a:lnTo>
                <a:lnTo>
                  <a:pt x="4325672" y="70645"/>
                </a:lnTo>
                <a:lnTo>
                  <a:pt x="4376196" y="81064"/>
                </a:lnTo>
                <a:lnTo>
                  <a:pt x="4426545" y="92185"/>
                </a:lnTo>
                <a:lnTo>
                  <a:pt x="4476720" y="104007"/>
                </a:lnTo>
                <a:lnTo>
                  <a:pt x="4526718" y="116531"/>
                </a:lnTo>
                <a:lnTo>
                  <a:pt x="4576541" y="129757"/>
                </a:lnTo>
                <a:lnTo>
                  <a:pt x="4626188" y="143685"/>
                </a:lnTo>
                <a:lnTo>
                  <a:pt x="4675659" y="158314"/>
                </a:lnTo>
                <a:lnTo>
                  <a:pt x="4724920" y="173636"/>
                </a:lnTo>
                <a:lnTo>
                  <a:pt x="4773938" y="189638"/>
                </a:lnTo>
                <a:lnTo>
                  <a:pt x="4822713" y="206322"/>
                </a:lnTo>
                <a:lnTo>
                  <a:pt x="4871245" y="223686"/>
                </a:lnTo>
                <a:lnTo>
                  <a:pt x="4919534" y="241732"/>
                </a:lnTo>
                <a:lnTo>
                  <a:pt x="4967579" y="260459"/>
                </a:lnTo>
                <a:lnTo>
                  <a:pt x="5015382" y="279867"/>
                </a:lnTo>
                <a:lnTo>
                  <a:pt x="5062902" y="299943"/>
                </a:lnTo>
                <a:lnTo>
                  <a:pt x="5110115" y="320673"/>
                </a:lnTo>
                <a:lnTo>
                  <a:pt x="5157019" y="342057"/>
                </a:lnTo>
                <a:lnTo>
                  <a:pt x="5203614" y="364095"/>
                </a:lnTo>
                <a:lnTo>
                  <a:pt x="5249900" y="386788"/>
                </a:lnTo>
                <a:lnTo>
                  <a:pt x="5295877" y="410134"/>
                </a:lnTo>
                <a:lnTo>
                  <a:pt x="5341545" y="434134"/>
                </a:lnTo>
                <a:lnTo>
                  <a:pt x="5386872" y="458771"/>
                </a:lnTo>
                <a:lnTo>
                  <a:pt x="5431828" y="484029"/>
                </a:lnTo>
                <a:lnTo>
                  <a:pt x="5476412" y="509907"/>
                </a:lnTo>
                <a:lnTo>
                  <a:pt x="5520625" y="536406"/>
                </a:lnTo>
                <a:lnTo>
                  <a:pt x="5564466" y="563526"/>
                </a:lnTo>
                <a:lnTo>
                  <a:pt x="5607934" y="591266"/>
                </a:lnTo>
                <a:lnTo>
                  <a:pt x="5651030" y="619627"/>
                </a:lnTo>
                <a:lnTo>
                  <a:pt x="5693719" y="648588"/>
                </a:lnTo>
                <a:lnTo>
                  <a:pt x="5735979" y="678131"/>
                </a:lnTo>
                <a:lnTo>
                  <a:pt x="5777810" y="708255"/>
                </a:lnTo>
                <a:lnTo>
                  <a:pt x="5819210" y="738959"/>
                </a:lnTo>
                <a:lnTo>
                  <a:pt x="5860179" y="770245"/>
                </a:lnTo>
                <a:lnTo>
                  <a:pt x="5900717" y="802113"/>
                </a:lnTo>
                <a:lnTo>
                  <a:pt x="5940824" y="834561"/>
                </a:lnTo>
                <a:lnTo>
                  <a:pt x="5980477" y="867567"/>
                </a:lnTo>
                <a:lnTo>
                  <a:pt x="6019642" y="901110"/>
                </a:lnTo>
                <a:lnTo>
                  <a:pt x="6058321" y="935189"/>
                </a:lnTo>
                <a:lnTo>
                  <a:pt x="6096513" y="969804"/>
                </a:lnTo>
                <a:lnTo>
                  <a:pt x="6134219" y="1004955"/>
                </a:lnTo>
                <a:lnTo>
                  <a:pt x="6171440" y="1040642"/>
                </a:lnTo>
                <a:lnTo>
                  <a:pt x="6208175" y="1076865"/>
                </a:lnTo>
                <a:lnTo>
                  <a:pt x="6244395" y="1113600"/>
                </a:lnTo>
                <a:lnTo>
                  <a:pt x="6280080" y="1150820"/>
                </a:lnTo>
                <a:lnTo>
                  <a:pt x="6315230" y="1188525"/>
                </a:lnTo>
                <a:lnTo>
                  <a:pt x="6349845" y="1226717"/>
                </a:lnTo>
                <a:lnTo>
                  <a:pt x="6383925" y="1265395"/>
                </a:lnTo>
                <a:lnTo>
                  <a:pt x="6417471" y="1304558"/>
                </a:lnTo>
                <a:lnTo>
                  <a:pt x="6450481" y="1344208"/>
                </a:lnTo>
                <a:lnTo>
                  <a:pt x="6482927" y="1384315"/>
                </a:lnTo>
                <a:lnTo>
                  <a:pt x="6514792" y="1424855"/>
                </a:lnTo>
                <a:lnTo>
                  <a:pt x="6546076" y="1465825"/>
                </a:lnTo>
                <a:lnTo>
                  <a:pt x="6576778" y="1507226"/>
                </a:lnTo>
                <a:lnTo>
                  <a:pt x="6606900" y="1549056"/>
                </a:lnTo>
                <a:lnTo>
                  <a:pt x="6636442" y="1591317"/>
                </a:lnTo>
                <a:lnTo>
                  <a:pt x="6665403" y="1634006"/>
                </a:lnTo>
                <a:lnTo>
                  <a:pt x="6693765" y="1677102"/>
                </a:lnTo>
                <a:lnTo>
                  <a:pt x="6721507" y="1720570"/>
                </a:lnTo>
                <a:lnTo>
                  <a:pt x="6748628" y="1764411"/>
                </a:lnTo>
                <a:lnTo>
                  <a:pt x="6775128" y="1808624"/>
                </a:lnTo>
                <a:lnTo>
                  <a:pt x="6801007" y="1853208"/>
                </a:lnTo>
                <a:lnTo>
                  <a:pt x="6826264" y="1898164"/>
                </a:lnTo>
                <a:lnTo>
                  <a:pt x="6850898" y="1943491"/>
                </a:lnTo>
                <a:lnTo>
                  <a:pt x="6874899" y="1989159"/>
                </a:lnTo>
                <a:lnTo>
                  <a:pt x="6898245" y="2035136"/>
                </a:lnTo>
                <a:lnTo>
                  <a:pt x="6920937" y="2081422"/>
                </a:lnTo>
                <a:lnTo>
                  <a:pt x="6942975" y="2128017"/>
                </a:lnTo>
                <a:lnTo>
                  <a:pt x="6964359" y="2174921"/>
                </a:lnTo>
                <a:lnTo>
                  <a:pt x="6985091" y="2222134"/>
                </a:lnTo>
                <a:lnTo>
                  <a:pt x="7005170" y="2269654"/>
                </a:lnTo>
                <a:lnTo>
                  <a:pt x="7024576" y="2317457"/>
                </a:lnTo>
                <a:lnTo>
                  <a:pt x="7043302" y="2365502"/>
                </a:lnTo>
                <a:lnTo>
                  <a:pt x="7061347" y="2413791"/>
                </a:lnTo>
                <a:lnTo>
                  <a:pt x="7078711" y="2462323"/>
                </a:lnTo>
                <a:lnTo>
                  <a:pt x="7095395" y="2511098"/>
                </a:lnTo>
                <a:lnTo>
                  <a:pt x="7111398" y="2560116"/>
                </a:lnTo>
                <a:lnTo>
                  <a:pt x="7126720" y="2609377"/>
                </a:lnTo>
                <a:lnTo>
                  <a:pt x="7141351" y="2658848"/>
                </a:lnTo>
                <a:lnTo>
                  <a:pt x="7155279" y="2708495"/>
                </a:lnTo>
                <a:lnTo>
                  <a:pt x="7168505" y="2758318"/>
                </a:lnTo>
                <a:lnTo>
                  <a:pt x="7181029" y="2808317"/>
                </a:lnTo>
                <a:lnTo>
                  <a:pt x="7192850" y="2858491"/>
                </a:lnTo>
                <a:lnTo>
                  <a:pt x="7203969" y="2908840"/>
                </a:lnTo>
                <a:lnTo>
                  <a:pt x="7214386" y="2959364"/>
                </a:lnTo>
                <a:lnTo>
                  <a:pt x="7216770" y="2971799"/>
                </a:lnTo>
                <a:close/>
              </a:path>
            </a:pathLst>
          </a:custGeom>
          <a:solidFill>
            <a:srgbClr val="00B0F0">
              <a:alpha val="14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2"/>
          <p:cNvSpPr/>
          <p:nvPr/>
        </p:nvSpPr>
        <p:spPr>
          <a:xfrm>
            <a:off x="0" y="807360"/>
            <a:ext cx="12191040" cy="3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1040" rIns="0" bIns="0"/>
          <a:lstStyle/>
          <a:p>
            <a:pPr marL="8400" marR="0" lvl="0" indent="0" algn="ctr" defTabSz="609630" rtl="0" eaLnBrk="1" fontAlgn="auto" latinLnBrk="0" hangingPunct="1">
              <a:lnSpc>
                <a:spcPts val="4001"/>
              </a:lnSpc>
              <a:spcBef>
                <a:spcPts val="8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133" b="0" i="0" u="none" strike="noStrike" kern="1200" cap="none" spc="-1" normalizeH="0" baseline="0" noProof="0" dirty="0">
              <a:ln>
                <a:noFill/>
              </a:ln>
              <a:solidFill>
                <a:srgbClr val="04378B"/>
              </a:solidFill>
              <a:effectLst/>
              <a:uLnTx/>
              <a:uFillTx/>
              <a:latin typeface="Abadi" panose="020B0604020104020204" pitchFamily="34" charset="0"/>
              <a:ea typeface="MS PGothic"/>
              <a:cs typeface="Calibri Light" panose="020F0302020204030204" pitchFamily="34" charset="0"/>
            </a:endParaRPr>
          </a:p>
          <a:p>
            <a:pPr marL="8400" marR="0" lvl="0" indent="0" algn="ctr" defTabSz="609630" rtl="0" eaLnBrk="1" fontAlgn="auto" latinLnBrk="0" hangingPunct="1">
              <a:lnSpc>
                <a:spcPts val="4001"/>
              </a:lnSpc>
              <a:spcBef>
                <a:spcPts val="8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133" spc="-1" dirty="0">
              <a:solidFill>
                <a:srgbClr val="04378B"/>
              </a:solidFill>
              <a:latin typeface="Abadi" panose="020B0604020104020204" pitchFamily="34" charset="0"/>
              <a:ea typeface="MS PGothic"/>
              <a:cs typeface="Calibri Light" panose="020F0302020204030204" pitchFamily="34" charset="0"/>
            </a:endParaRPr>
          </a:p>
          <a:p>
            <a:pPr marL="8400" marR="0" lvl="0" indent="0" algn="ctr" defTabSz="609630" rtl="0" eaLnBrk="1" fontAlgn="auto" latinLnBrk="0" hangingPunct="1">
              <a:lnSpc>
                <a:spcPts val="4001"/>
              </a:lnSpc>
              <a:spcBef>
                <a:spcPts val="8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133" b="0" i="0" u="none" strike="noStrike" kern="1200" cap="none" spc="-1" normalizeH="0" baseline="0" noProof="0" dirty="0">
              <a:ln>
                <a:noFill/>
              </a:ln>
              <a:solidFill>
                <a:srgbClr val="04378B"/>
              </a:solidFill>
              <a:effectLst/>
              <a:uLnTx/>
              <a:uFillTx/>
              <a:latin typeface="Abadi" panose="020B0604020104020204" pitchFamily="34" charset="0"/>
              <a:ea typeface="MS PGothic"/>
              <a:cs typeface="Calibri Light" panose="020F0302020204030204" pitchFamily="34" charset="0"/>
            </a:endParaRPr>
          </a:p>
          <a:p>
            <a:pPr marL="8400" marR="0" lvl="0" indent="0" algn="ctr" defTabSz="609630" rtl="0" eaLnBrk="1" fontAlgn="auto" latinLnBrk="0" hangingPunct="1">
              <a:lnSpc>
                <a:spcPts val="4001"/>
              </a:lnSpc>
              <a:spcBef>
                <a:spcPts val="8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" panose="020B0604020104020204" pitchFamily="34" charset="0"/>
                <a:ea typeface="MS PGothic"/>
                <a:cs typeface="Calibri Light" panose="020F0302020204030204" pitchFamily="34" charset="0"/>
              </a:rPr>
              <a:t>Empowering Consumer </a:t>
            </a:r>
            <a:r>
              <a:rPr kumimoji="0" lang="en-US" sz="3200" b="1" i="0" u="none" strike="noStrike" kern="1200" cap="none" spc="-1" normalizeH="0" baseline="0" noProof="0" dirty="0" err="1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" panose="020B0604020104020204" pitchFamily="34" charset="0"/>
                <a:ea typeface="MS PGothic"/>
                <a:cs typeface="Calibri Light" panose="020F0302020204030204" pitchFamily="34" charset="0"/>
              </a:rPr>
              <a:t>Organisations</a:t>
            </a:r>
            <a:r>
              <a:rPr kumimoji="0" lang="en-US" sz="32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" panose="020B0604020104020204" pitchFamily="34" charset="0"/>
                <a:ea typeface="MS PGothic"/>
                <a:cs typeface="Calibri Light" panose="020F0302020204030204" pitchFamily="34" charset="0"/>
              </a:rPr>
              <a:t>: Towards a </a:t>
            </a:r>
            <a:r>
              <a:rPr kumimoji="0" lang="en-US" sz="3200" b="1" i="0" u="none" strike="noStrike" kern="1200" cap="none" spc="-1" normalizeH="0" baseline="0" noProof="0" dirty="0" err="1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" panose="020B0604020104020204" pitchFamily="34" charset="0"/>
                <a:ea typeface="MS PGothic"/>
                <a:cs typeface="Calibri Light" panose="020F0302020204030204" pitchFamily="34" charset="0"/>
              </a:rPr>
              <a:t>harmonised</a:t>
            </a:r>
            <a:r>
              <a:rPr kumimoji="0" lang="en-US" sz="32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" panose="020B0604020104020204" pitchFamily="34" charset="0"/>
                <a:ea typeface="MS PGothic"/>
                <a:cs typeface="Calibri Light" panose="020F0302020204030204" pitchFamily="34" charset="0"/>
              </a:rPr>
              <a:t> approach tackling dual quality in food products</a:t>
            </a:r>
          </a:p>
          <a:p>
            <a:pPr marL="8400" marR="0" lvl="0" indent="0" algn="ctr" defTabSz="609630" rtl="0" eaLnBrk="1" fontAlgn="auto" latinLnBrk="0" hangingPunct="1">
              <a:lnSpc>
                <a:spcPts val="4001"/>
              </a:lnSpc>
              <a:spcBef>
                <a:spcPts val="8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" panose="020B0604020104020204" pitchFamily="34" charset="0"/>
                <a:ea typeface="MS PGothic"/>
                <a:cs typeface="Calibri Light" panose="020F0302020204030204" pitchFamily="34" charset="0"/>
              </a:rPr>
              <a:t>The ECO PROJECT</a:t>
            </a:r>
            <a:endParaRPr kumimoji="0" lang="en-US" sz="3200" b="1" i="0" u="none" strike="noStrike" kern="1200" cap="none" spc="-1" normalizeH="0" baseline="0" noProof="0" dirty="0">
              <a:ln>
                <a:noFill/>
              </a:ln>
              <a:solidFill>
                <a:srgbClr val="04378B"/>
              </a:solidFill>
              <a:effectLst/>
              <a:uLnTx/>
              <a:uFillTx/>
              <a:latin typeface="Abadi" panose="020B0604020104020204" pitchFamily="34" charset="0"/>
              <a:ea typeface="MS PGothic"/>
              <a:cs typeface="Calibri Light" panose="020F0302020204030204" pitchFamily="34" charset="0"/>
            </a:endParaRPr>
          </a:p>
        </p:txBody>
      </p:sp>
      <p:sp>
        <p:nvSpPr>
          <p:cNvPr id="47" name="CustomShape 3"/>
          <p:cNvSpPr/>
          <p:nvPr/>
        </p:nvSpPr>
        <p:spPr>
          <a:xfrm>
            <a:off x="1094160" y="4924080"/>
            <a:ext cx="4780080" cy="128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400" rIns="0" bIns="0"/>
          <a:lstStyle/>
          <a:p>
            <a:pPr marL="8400" marR="0" lvl="0" indent="0" algn="ctr" defTabSz="609630" rtl="0" eaLnBrk="1" fontAlgn="auto" latinLnBrk="0" hangingPunct="1">
              <a:lnSpc>
                <a:spcPct val="116000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Calibri Light" panose="020F03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9B3480E-965C-44BB-9986-A937861923F6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936" y="228398"/>
            <a:ext cx="2393105" cy="1784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2"/>
          <p:cNvSpPr/>
          <p:nvPr/>
        </p:nvSpPr>
        <p:spPr>
          <a:xfrm>
            <a:off x="558720" y="381120"/>
            <a:ext cx="6755520" cy="62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0080" rIns="0" bIns="0"/>
          <a:lstStyle/>
          <a:p>
            <a:pPr marL="8400" marR="0" lvl="0" indent="0" algn="l" defTabSz="609630" rtl="0" eaLnBrk="1" fontAlgn="auto" latinLnBrk="0" hangingPunct="1">
              <a:lnSpc>
                <a:spcPct val="100000"/>
              </a:lnSpc>
              <a:spcBef>
                <a:spcPts val="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 Extra Light" panose="020B0204020104020204" pitchFamily="34" charset="0"/>
                <a:ea typeface="MS PGothic"/>
                <a:cs typeface="Calibri Light" panose="020F0302020204030204" pitchFamily="34" charset="0"/>
              </a:rPr>
              <a:t>BACKGROUND</a:t>
            </a:r>
            <a:r>
              <a:rPr kumimoji="0" lang="en-GB" sz="40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 Extra Light" panose="020B0204020104020204" pitchFamily="34" charset="0"/>
                <a:ea typeface="MS PGothic"/>
                <a:cs typeface="Calibri Light" panose="020F0302020204030204" pitchFamily="34" charset="0"/>
              </a:rPr>
              <a:t> </a:t>
            </a:r>
            <a:endParaRPr kumimoji="0" lang="en-GB" sz="4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Calibri Light" panose="020F0302020204030204" pitchFamily="34" charset="0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585360" y="1382880"/>
            <a:ext cx="5763840" cy="142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160" rIns="0" bIns="0"/>
          <a:lstStyle/>
          <a:p>
            <a:pPr marL="8400" marR="0" lvl="0" indent="0" algn="l" defTabSz="609630" rtl="0" eaLnBrk="1" fontAlgn="auto" latinLnBrk="0" hangingPunct="1">
              <a:lnSpc>
                <a:spcPct val="117000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</a:br>
            <a:endParaRPr kumimoji="0" lang="en-GB" sz="2067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3" name="CustomShape 5"/>
          <p:cNvSpPr/>
          <p:nvPr/>
        </p:nvSpPr>
        <p:spPr>
          <a:xfrm>
            <a:off x="558720" y="1057680"/>
            <a:ext cx="439200" cy="81600"/>
          </a:xfrm>
          <a:custGeom>
            <a:avLst/>
            <a:gdLst/>
            <a:ahLst/>
            <a:cxnLst/>
            <a:rect l="l" t="t" r="r" b="b"/>
            <a:pathLst>
              <a:path w="661035" h="122554">
                <a:moveTo>
                  <a:pt x="0" y="122237"/>
                </a:moveTo>
                <a:lnTo>
                  <a:pt x="660427" y="122237"/>
                </a:lnTo>
                <a:lnTo>
                  <a:pt x="660427" y="0"/>
                </a:lnTo>
                <a:lnTo>
                  <a:pt x="0" y="0"/>
                </a:lnTo>
                <a:lnTo>
                  <a:pt x="0" y="122237"/>
                </a:lnTo>
                <a:close/>
              </a:path>
            </a:pathLst>
          </a:custGeom>
          <a:solidFill>
            <a:srgbClr val="C9DF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6"/>
          <p:cNvSpPr/>
          <p:nvPr/>
        </p:nvSpPr>
        <p:spPr>
          <a:xfrm>
            <a:off x="999120" y="1057680"/>
            <a:ext cx="468960" cy="81600"/>
          </a:xfrm>
          <a:custGeom>
            <a:avLst/>
            <a:gdLst/>
            <a:ahLst/>
            <a:cxnLst/>
            <a:rect l="l" t="t" r="r" b="b"/>
            <a:pathLst>
              <a:path w="704850" h="122554">
                <a:moveTo>
                  <a:pt x="0" y="0"/>
                </a:moveTo>
                <a:lnTo>
                  <a:pt x="704755" y="0"/>
                </a:lnTo>
                <a:lnTo>
                  <a:pt x="704755" y="122237"/>
                </a:lnTo>
                <a:lnTo>
                  <a:pt x="0" y="122237"/>
                </a:lnTo>
                <a:lnTo>
                  <a:pt x="0" y="0"/>
                </a:lnTo>
                <a:close/>
              </a:path>
            </a:pathLst>
          </a:custGeom>
          <a:solidFill>
            <a:srgbClr val="C9DF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8"/>
          <p:cNvSpPr/>
          <p:nvPr/>
        </p:nvSpPr>
        <p:spPr>
          <a:xfrm rot="16200000">
            <a:off x="176880" y="6046080"/>
            <a:ext cx="354720" cy="710160"/>
          </a:xfrm>
          <a:prstGeom prst="flowChartOffpageConnector">
            <a:avLst/>
          </a:prstGeom>
          <a:solidFill>
            <a:srgbClr val="C9DFF3"/>
          </a:solidFill>
          <a:ln w="25560">
            <a:solidFill>
              <a:srgbClr val="C9DFF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9"/>
          <p:cNvSpPr/>
          <p:nvPr/>
        </p:nvSpPr>
        <p:spPr>
          <a:xfrm>
            <a:off x="203280" y="6278400"/>
            <a:ext cx="303840" cy="26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0000" tIns="30000" rIns="60000" bIns="30000"/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1" i="0" u="none" strike="noStrike" kern="1200" cap="none" spc="-1" normalizeH="0" baseline="0" noProof="0" dirty="0">
                <a:ln>
                  <a:noFill/>
                </a:ln>
                <a:solidFill>
                  <a:srgbClr val="0E3C86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t>2</a:t>
            </a:r>
            <a:endParaRPr kumimoji="0" lang="en-GB" sz="1333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484ADEF-B9C3-4646-BD5B-8072422F4007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2361" y="-13245"/>
            <a:ext cx="2393105" cy="17845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34426A8-EBF2-4D4A-BF70-B468DE02C673}"/>
              </a:ext>
            </a:extLst>
          </p:cNvPr>
          <p:cNvSpPr txBox="1"/>
          <p:nvPr/>
        </p:nvSpPr>
        <p:spPr>
          <a:xfrm>
            <a:off x="495240" y="2835895"/>
            <a:ext cx="7405066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1-year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project</a:t>
            </a: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funded</a:t>
            </a: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by the Consumer Programme of the DG Justice of the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European</a:t>
            </a: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Commission</a:t>
            </a:r>
            <a:endParaRPr kumimoji="0" lang="fr-BE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24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" panose="020B0604020104020204" pitchFamily="34" charset="0"/>
              <a:ea typeface="DejaVu Sans"/>
              <a:cs typeface="DejaVu San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5687041-FA04-45B8-BF93-82B4C1E16FCC}"/>
              </a:ext>
            </a:extLst>
          </p:cNvPr>
          <p:cNvSpPr txBox="1"/>
          <p:nvPr/>
        </p:nvSpPr>
        <p:spPr>
          <a:xfrm>
            <a:off x="495240" y="1468720"/>
            <a:ext cx="7381307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Dual Food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Quality</a:t>
            </a: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recognized</a:t>
            </a: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as an issue by the EU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authorities</a:t>
            </a:r>
            <a:endParaRPr kumimoji="0" lang="fr-BE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</p:txBody>
      </p:sp>
      <p:pic>
        <p:nvPicPr>
          <p:cNvPr id="16" name="Image 15" descr="Une image contenant articles de toilette, lotion&#10;&#10;Description générée automatiquement">
            <a:extLst>
              <a:ext uri="{FF2B5EF4-FFF2-40B4-BE49-F238E27FC236}">
                <a16:creationId xmlns:a16="http://schemas.microsoft.com/office/drawing/2014/main" id="{13B9661F-F50C-4CFE-9120-2EBD5C327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5786" y="2636077"/>
            <a:ext cx="3631685" cy="20843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2F53DAEC-DA0A-48C4-89B9-89CE27503581}"/>
              </a:ext>
            </a:extLst>
          </p:cNvPr>
          <p:cNvSpPr txBox="1"/>
          <p:nvPr/>
        </p:nvSpPr>
        <p:spPr>
          <a:xfrm>
            <a:off x="495240" y="4612022"/>
            <a:ext cx="7405066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Lack</a:t>
            </a: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of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sufficient</a:t>
            </a: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testing</a:t>
            </a: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data and a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common</a:t>
            </a: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platform to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disseminate</a:t>
            </a:r>
            <a:r>
              <a:rPr kumimoji="0" lang="fr-BE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results</a:t>
            </a:r>
            <a:endParaRPr kumimoji="0" lang="fr-BE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24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" panose="020B0604020104020204" pitchFamily="34" charset="0"/>
              <a:ea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2"/>
          <p:cNvSpPr/>
          <p:nvPr/>
        </p:nvSpPr>
        <p:spPr>
          <a:xfrm>
            <a:off x="558720" y="381120"/>
            <a:ext cx="6755520" cy="62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0080" rIns="0" bIns="0"/>
          <a:lstStyle/>
          <a:p>
            <a:pPr marL="8400" marR="0" lvl="0" indent="0" algn="l" defTabSz="609630" rtl="0" eaLnBrk="1" fontAlgn="auto" latinLnBrk="0" hangingPunct="1">
              <a:lnSpc>
                <a:spcPct val="100000"/>
              </a:lnSpc>
              <a:spcBef>
                <a:spcPts val="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 Extra Light" panose="020B0204020104020204" pitchFamily="34" charset="0"/>
                <a:ea typeface="MS PGothic"/>
                <a:cs typeface="Calibri Light" panose="020F0302020204030204" pitchFamily="34" charset="0"/>
              </a:rPr>
              <a:t>GOALS OF THE PROJECT</a:t>
            </a:r>
            <a:r>
              <a:rPr kumimoji="0" lang="en-GB" sz="40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 Extra Light" panose="020B0204020104020204" pitchFamily="34" charset="0"/>
                <a:ea typeface="MS PGothic"/>
                <a:cs typeface="Calibri Light" panose="020F0302020204030204" pitchFamily="34" charset="0"/>
              </a:rPr>
              <a:t> </a:t>
            </a:r>
            <a:endParaRPr kumimoji="0" lang="en-GB" sz="4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Calibri Light" panose="020F0302020204030204" pitchFamily="34" charset="0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585360" y="1382880"/>
            <a:ext cx="5763840" cy="142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160" rIns="0" bIns="0"/>
          <a:lstStyle/>
          <a:p>
            <a:pPr marL="8400" marR="0" lvl="0" indent="0" algn="l" defTabSz="609630" rtl="0" eaLnBrk="1" fontAlgn="auto" latinLnBrk="0" hangingPunct="1">
              <a:lnSpc>
                <a:spcPct val="117000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</a:br>
            <a:endParaRPr kumimoji="0" lang="en-GB" sz="2067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2" name="CustomShape 4"/>
          <p:cNvSpPr/>
          <p:nvPr/>
        </p:nvSpPr>
        <p:spPr>
          <a:xfrm>
            <a:off x="582480" y="2771760"/>
            <a:ext cx="5740560" cy="322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840" rIns="0" bIns="0"/>
          <a:lstStyle/>
          <a:p>
            <a:pPr marL="8400" marR="0" lvl="0" indent="0" algn="l" defTabSz="609630" rtl="0" eaLnBrk="1" fontAlgn="auto" latinLnBrk="0" hangingPunct="1">
              <a:lnSpc>
                <a:spcPct val="1050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fr-FR" sz="186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Calibri" panose="020F0502020204030204" pitchFamily="34" charset="0"/>
            </a:endParaRPr>
          </a:p>
        </p:txBody>
      </p:sp>
      <p:sp>
        <p:nvSpPr>
          <p:cNvPr id="53" name="CustomShape 5"/>
          <p:cNvSpPr/>
          <p:nvPr/>
        </p:nvSpPr>
        <p:spPr>
          <a:xfrm>
            <a:off x="558720" y="1057680"/>
            <a:ext cx="439200" cy="81600"/>
          </a:xfrm>
          <a:custGeom>
            <a:avLst/>
            <a:gdLst/>
            <a:ahLst/>
            <a:cxnLst/>
            <a:rect l="l" t="t" r="r" b="b"/>
            <a:pathLst>
              <a:path w="661035" h="122554">
                <a:moveTo>
                  <a:pt x="0" y="122237"/>
                </a:moveTo>
                <a:lnTo>
                  <a:pt x="660427" y="122237"/>
                </a:lnTo>
                <a:lnTo>
                  <a:pt x="660427" y="0"/>
                </a:lnTo>
                <a:lnTo>
                  <a:pt x="0" y="0"/>
                </a:lnTo>
                <a:lnTo>
                  <a:pt x="0" y="122237"/>
                </a:lnTo>
                <a:close/>
              </a:path>
            </a:pathLst>
          </a:custGeom>
          <a:solidFill>
            <a:srgbClr val="C9DF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6"/>
          <p:cNvSpPr/>
          <p:nvPr/>
        </p:nvSpPr>
        <p:spPr>
          <a:xfrm>
            <a:off x="999120" y="1057680"/>
            <a:ext cx="468960" cy="81600"/>
          </a:xfrm>
          <a:custGeom>
            <a:avLst/>
            <a:gdLst/>
            <a:ahLst/>
            <a:cxnLst/>
            <a:rect l="l" t="t" r="r" b="b"/>
            <a:pathLst>
              <a:path w="704850" h="122554">
                <a:moveTo>
                  <a:pt x="0" y="0"/>
                </a:moveTo>
                <a:lnTo>
                  <a:pt x="704755" y="0"/>
                </a:lnTo>
                <a:lnTo>
                  <a:pt x="704755" y="122237"/>
                </a:lnTo>
                <a:lnTo>
                  <a:pt x="0" y="122237"/>
                </a:lnTo>
                <a:lnTo>
                  <a:pt x="0" y="0"/>
                </a:lnTo>
                <a:close/>
              </a:path>
            </a:pathLst>
          </a:custGeom>
          <a:solidFill>
            <a:srgbClr val="C9DF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7"/>
          <p:cNvSpPr/>
          <p:nvPr/>
        </p:nvSpPr>
        <p:spPr>
          <a:xfrm>
            <a:off x="10342880" y="5831840"/>
            <a:ext cx="1441840" cy="84760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8"/>
          <p:cNvSpPr/>
          <p:nvPr/>
        </p:nvSpPr>
        <p:spPr>
          <a:xfrm rot="16200000">
            <a:off x="176880" y="6046080"/>
            <a:ext cx="354720" cy="710160"/>
          </a:xfrm>
          <a:prstGeom prst="flowChartOffpageConnector">
            <a:avLst/>
          </a:prstGeom>
          <a:solidFill>
            <a:srgbClr val="C9DFF3"/>
          </a:solidFill>
          <a:ln w="25560">
            <a:solidFill>
              <a:srgbClr val="C9DFF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9"/>
          <p:cNvSpPr/>
          <p:nvPr/>
        </p:nvSpPr>
        <p:spPr>
          <a:xfrm>
            <a:off x="203280" y="6278400"/>
            <a:ext cx="303840" cy="26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0000" tIns="30000" rIns="60000" bIns="30000"/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1" i="0" u="none" strike="noStrike" kern="1200" cap="none" spc="-1" normalizeH="0" baseline="0" noProof="0" dirty="0">
                <a:ln>
                  <a:noFill/>
                </a:ln>
                <a:solidFill>
                  <a:srgbClr val="0E3C86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t>2</a:t>
            </a:r>
            <a:endParaRPr kumimoji="0" lang="en-GB" sz="1333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FCEF4AD-1924-45D7-844E-2310F71BADBF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615" y="15480"/>
            <a:ext cx="2393105" cy="17845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D4910E6-3EC4-456D-83A3-A1D126E216DF}"/>
              </a:ext>
            </a:extLst>
          </p:cNvPr>
          <p:cNvSpPr txBox="1"/>
          <p:nvPr/>
        </p:nvSpPr>
        <p:spPr>
          <a:xfrm>
            <a:off x="1468080" y="1697251"/>
            <a:ext cx="773200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Creating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tools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allowing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consumer organisations to test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products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for dual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food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quality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and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identify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misleading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branding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strategies</a:t>
            </a:r>
            <a:endParaRPr kumimoji="0" lang="fr-BE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C461977-72B8-4C8B-AB1F-6B65FB050B9F}"/>
              </a:ext>
            </a:extLst>
          </p:cNvPr>
          <p:cNvSpPr txBox="1"/>
          <p:nvPr/>
        </p:nvSpPr>
        <p:spPr>
          <a:xfrm>
            <a:off x="1468080" y="3187440"/>
            <a:ext cx="773200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Strenghtening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the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cooperation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among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European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Consumer Organisations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99E1140-C1B6-4B08-9251-7088F93CD949}"/>
              </a:ext>
            </a:extLst>
          </p:cNvPr>
          <p:cNvSpPr txBox="1"/>
          <p:nvPr/>
        </p:nvSpPr>
        <p:spPr>
          <a:xfrm>
            <a:off x="1468080" y="4636106"/>
            <a:ext cx="773200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Obtaining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an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overview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on the situation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regarding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dual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food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quality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on the EU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market</a:t>
            </a:r>
            <a:endParaRPr kumimoji="0" lang="fr-BE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</p:txBody>
      </p:sp>
      <p:pic>
        <p:nvPicPr>
          <p:cNvPr id="27" name="Graphique 26" descr="Badge contour">
            <a:extLst>
              <a:ext uri="{FF2B5EF4-FFF2-40B4-BE49-F238E27FC236}">
                <a16:creationId xmlns:a16="http://schemas.microsoft.com/office/drawing/2014/main" id="{6251FC75-B4F8-4215-877D-AEB0E7D53B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7776" y="3101594"/>
            <a:ext cx="914400" cy="914400"/>
          </a:xfrm>
          <a:prstGeom prst="rect">
            <a:avLst/>
          </a:prstGeom>
        </p:spPr>
      </p:pic>
      <p:pic>
        <p:nvPicPr>
          <p:cNvPr id="39" name="Graphique 38" descr="Badge 3 contour">
            <a:extLst>
              <a:ext uri="{FF2B5EF4-FFF2-40B4-BE49-F238E27FC236}">
                <a16:creationId xmlns:a16="http://schemas.microsoft.com/office/drawing/2014/main" id="{E7520E20-E215-430C-A4AD-8590008BB3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97776" y="4561246"/>
            <a:ext cx="914400" cy="914400"/>
          </a:xfrm>
          <a:prstGeom prst="rect">
            <a:avLst/>
          </a:prstGeom>
        </p:spPr>
      </p:pic>
      <p:pic>
        <p:nvPicPr>
          <p:cNvPr id="41" name="Graphique 40" descr="Badge 1 contour">
            <a:extLst>
              <a:ext uri="{FF2B5EF4-FFF2-40B4-BE49-F238E27FC236}">
                <a16:creationId xmlns:a16="http://schemas.microsoft.com/office/drawing/2014/main" id="{1E9ECE3A-2740-45F6-8E4F-7A6C9A63C6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7915" y="168453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319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2"/>
          <p:cNvSpPr/>
          <p:nvPr/>
        </p:nvSpPr>
        <p:spPr>
          <a:xfrm>
            <a:off x="558720" y="381120"/>
            <a:ext cx="6755520" cy="62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0080" rIns="0" bIns="0"/>
          <a:lstStyle/>
          <a:p>
            <a:pPr marL="8400" marR="0" lvl="0" indent="0" algn="l" defTabSz="609630" rtl="0" eaLnBrk="1" fontAlgn="auto" latinLnBrk="0" hangingPunct="1">
              <a:lnSpc>
                <a:spcPct val="100000"/>
              </a:lnSpc>
              <a:spcBef>
                <a:spcPts val="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 Extra Light" panose="020B0204020104020204" pitchFamily="34" charset="0"/>
                <a:ea typeface="MS PGothic"/>
                <a:cs typeface="Calibri Light" panose="020F0302020204030204" pitchFamily="34" charset="0"/>
              </a:rPr>
              <a:t>PROJECT ACTIVITIES</a:t>
            </a:r>
            <a:r>
              <a:rPr kumimoji="0" lang="en-GB" sz="40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 Extra Light" panose="020B0204020104020204" pitchFamily="34" charset="0"/>
                <a:ea typeface="MS PGothic"/>
                <a:cs typeface="Calibri Light" panose="020F0302020204030204" pitchFamily="34" charset="0"/>
              </a:rPr>
              <a:t> </a:t>
            </a:r>
            <a:endParaRPr kumimoji="0" lang="en-GB" sz="4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Calibri Light" panose="020F0302020204030204" pitchFamily="34" charset="0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585360" y="1382880"/>
            <a:ext cx="5763840" cy="142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160" rIns="0" bIns="0"/>
          <a:lstStyle/>
          <a:p>
            <a:pPr marL="8400" marR="0" lvl="0" indent="0" algn="l" defTabSz="609630" rtl="0" eaLnBrk="1" fontAlgn="auto" latinLnBrk="0" hangingPunct="1">
              <a:lnSpc>
                <a:spcPct val="117000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</a:br>
            <a:endParaRPr kumimoji="0" lang="en-GB" sz="2067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2" name="CustomShape 4"/>
          <p:cNvSpPr/>
          <p:nvPr/>
        </p:nvSpPr>
        <p:spPr>
          <a:xfrm>
            <a:off x="582480" y="2771760"/>
            <a:ext cx="5740560" cy="322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840" rIns="0" bIns="0"/>
          <a:lstStyle/>
          <a:p>
            <a:pPr marL="8400" marR="0" lvl="0" indent="0" algn="l" defTabSz="609630" rtl="0" eaLnBrk="1" fontAlgn="auto" latinLnBrk="0" hangingPunct="1">
              <a:lnSpc>
                <a:spcPct val="1050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fr-FR" sz="186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Calibri" panose="020F0502020204030204" pitchFamily="34" charset="0"/>
            </a:endParaRPr>
          </a:p>
        </p:txBody>
      </p:sp>
      <p:sp>
        <p:nvSpPr>
          <p:cNvPr id="53" name="CustomShape 5"/>
          <p:cNvSpPr/>
          <p:nvPr/>
        </p:nvSpPr>
        <p:spPr>
          <a:xfrm>
            <a:off x="558720" y="1057680"/>
            <a:ext cx="439200" cy="81600"/>
          </a:xfrm>
          <a:custGeom>
            <a:avLst/>
            <a:gdLst/>
            <a:ahLst/>
            <a:cxnLst/>
            <a:rect l="l" t="t" r="r" b="b"/>
            <a:pathLst>
              <a:path w="661035" h="122554">
                <a:moveTo>
                  <a:pt x="0" y="122237"/>
                </a:moveTo>
                <a:lnTo>
                  <a:pt x="660427" y="122237"/>
                </a:lnTo>
                <a:lnTo>
                  <a:pt x="660427" y="0"/>
                </a:lnTo>
                <a:lnTo>
                  <a:pt x="0" y="0"/>
                </a:lnTo>
                <a:lnTo>
                  <a:pt x="0" y="122237"/>
                </a:lnTo>
                <a:close/>
              </a:path>
            </a:pathLst>
          </a:custGeom>
          <a:solidFill>
            <a:srgbClr val="C9DF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6"/>
          <p:cNvSpPr/>
          <p:nvPr/>
        </p:nvSpPr>
        <p:spPr>
          <a:xfrm>
            <a:off x="999120" y="1057680"/>
            <a:ext cx="468960" cy="81600"/>
          </a:xfrm>
          <a:custGeom>
            <a:avLst/>
            <a:gdLst/>
            <a:ahLst/>
            <a:cxnLst/>
            <a:rect l="l" t="t" r="r" b="b"/>
            <a:pathLst>
              <a:path w="704850" h="122554">
                <a:moveTo>
                  <a:pt x="0" y="0"/>
                </a:moveTo>
                <a:lnTo>
                  <a:pt x="704755" y="0"/>
                </a:lnTo>
                <a:lnTo>
                  <a:pt x="704755" y="122237"/>
                </a:lnTo>
                <a:lnTo>
                  <a:pt x="0" y="122237"/>
                </a:lnTo>
                <a:lnTo>
                  <a:pt x="0" y="0"/>
                </a:lnTo>
                <a:close/>
              </a:path>
            </a:pathLst>
          </a:custGeom>
          <a:solidFill>
            <a:srgbClr val="C9DF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7"/>
          <p:cNvSpPr/>
          <p:nvPr/>
        </p:nvSpPr>
        <p:spPr>
          <a:xfrm>
            <a:off x="10342880" y="5831840"/>
            <a:ext cx="1441840" cy="84760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8"/>
          <p:cNvSpPr/>
          <p:nvPr/>
        </p:nvSpPr>
        <p:spPr>
          <a:xfrm rot="16200000">
            <a:off x="176880" y="6046080"/>
            <a:ext cx="354720" cy="710160"/>
          </a:xfrm>
          <a:prstGeom prst="flowChartOffpageConnector">
            <a:avLst/>
          </a:prstGeom>
          <a:solidFill>
            <a:srgbClr val="C9DFF3"/>
          </a:solidFill>
          <a:ln w="25560">
            <a:solidFill>
              <a:srgbClr val="C9DFF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9"/>
          <p:cNvSpPr/>
          <p:nvPr/>
        </p:nvSpPr>
        <p:spPr>
          <a:xfrm>
            <a:off x="203280" y="6278400"/>
            <a:ext cx="303840" cy="26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0000" tIns="30000" rIns="60000" bIns="30000"/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1" i="0" u="none" strike="noStrike" kern="1200" cap="none" spc="-1" normalizeH="0" baseline="0" noProof="0" dirty="0">
                <a:ln>
                  <a:noFill/>
                </a:ln>
                <a:solidFill>
                  <a:srgbClr val="0E3C86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t>2</a:t>
            </a:r>
            <a:endParaRPr kumimoji="0" lang="en-GB" sz="1333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FCEF4AD-1924-45D7-844E-2310F71BADBF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615" y="15480"/>
            <a:ext cx="2393105" cy="17845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D4910E6-3EC4-456D-83A3-A1D126E216DF}"/>
              </a:ext>
            </a:extLst>
          </p:cNvPr>
          <p:cNvSpPr txBox="1"/>
          <p:nvPr/>
        </p:nvSpPr>
        <p:spPr>
          <a:xfrm>
            <a:off x="1468079" y="1474368"/>
            <a:ext cx="773200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Drafting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written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outputs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explaining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the issue of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Dualf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Food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Quality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and how to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perform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tests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C461977-72B8-4C8B-AB1F-6B65FB050B9F}"/>
              </a:ext>
            </a:extLst>
          </p:cNvPr>
          <p:cNvSpPr txBox="1"/>
          <p:nvPr/>
        </p:nvSpPr>
        <p:spPr>
          <a:xfrm>
            <a:off x="1469145" y="3712161"/>
            <a:ext cx="773200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Testing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food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products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for possible cases of dual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food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quality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in collaboration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with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European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Consumer Organisations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99E1140-C1B6-4B08-9251-7088F93CD949}"/>
              </a:ext>
            </a:extLst>
          </p:cNvPr>
          <p:cNvSpPr txBox="1"/>
          <p:nvPr/>
        </p:nvSpPr>
        <p:spPr>
          <a:xfrm>
            <a:off x="1468079" y="4774109"/>
            <a:ext cx="773200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Organising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a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European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Conference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on Dual Food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Quality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presenting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the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results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of the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project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</a:p>
        </p:txBody>
      </p:sp>
      <p:pic>
        <p:nvPicPr>
          <p:cNvPr id="27" name="Graphique 26" descr="Badge contour">
            <a:extLst>
              <a:ext uri="{FF2B5EF4-FFF2-40B4-BE49-F238E27FC236}">
                <a16:creationId xmlns:a16="http://schemas.microsoft.com/office/drawing/2014/main" id="{6251FC75-B4F8-4215-877D-AEB0E7D53B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6236" y="2573400"/>
            <a:ext cx="914400" cy="914400"/>
          </a:xfrm>
          <a:prstGeom prst="rect">
            <a:avLst/>
          </a:prstGeom>
        </p:spPr>
      </p:pic>
      <p:pic>
        <p:nvPicPr>
          <p:cNvPr id="39" name="Graphique 38" descr="Badge 3 contour">
            <a:extLst>
              <a:ext uri="{FF2B5EF4-FFF2-40B4-BE49-F238E27FC236}">
                <a16:creationId xmlns:a16="http://schemas.microsoft.com/office/drawing/2014/main" id="{E7520E20-E215-430C-A4AD-8590008BB3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4240" y="3725040"/>
            <a:ext cx="914400" cy="914400"/>
          </a:xfrm>
          <a:prstGeom prst="rect">
            <a:avLst/>
          </a:prstGeom>
        </p:spPr>
      </p:pic>
      <p:pic>
        <p:nvPicPr>
          <p:cNvPr id="41" name="Graphique 40" descr="Badge 1 contour">
            <a:extLst>
              <a:ext uri="{FF2B5EF4-FFF2-40B4-BE49-F238E27FC236}">
                <a16:creationId xmlns:a16="http://schemas.microsoft.com/office/drawing/2014/main" id="{1E9ECE3A-2740-45F6-8E4F-7A6C9A63C6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5230" y="1480560"/>
            <a:ext cx="914400" cy="914400"/>
          </a:xfrm>
          <a:prstGeom prst="rect">
            <a:avLst/>
          </a:prstGeom>
        </p:spPr>
      </p:pic>
      <p:pic>
        <p:nvPicPr>
          <p:cNvPr id="4" name="Graphique 3" descr="Badge 4 contour">
            <a:extLst>
              <a:ext uri="{FF2B5EF4-FFF2-40B4-BE49-F238E27FC236}">
                <a16:creationId xmlns:a16="http://schemas.microsoft.com/office/drawing/2014/main" id="{0B8BB21C-ECBC-4F0A-A66A-559B4E3C7C9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97776" y="4690706"/>
            <a:ext cx="914400" cy="9144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C6962B6-ABBD-41E4-82F3-575BF2A14E18}"/>
              </a:ext>
            </a:extLst>
          </p:cNvPr>
          <p:cNvSpPr txBox="1"/>
          <p:nvPr/>
        </p:nvSpPr>
        <p:spPr>
          <a:xfrm>
            <a:off x="1468079" y="2415636"/>
            <a:ext cx="7732005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Creating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a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common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online platform for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reporting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test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results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,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disseminating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the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written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outputs and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raising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</a:t>
            </a:r>
            <a:r>
              <a:rPr kumimoji="0" lang="fr-BE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awareness</a:t>
            </a:r>
            <a:r>
              <a:rPr kumimoji="0" lang="fr-BE" sz="24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on the issue</a:t>
            </a:r>
          </a:p>
        </p:txBody>
      </p:sp>
    </p:spTree>
    <p:extLst>
      <p:ext uri="{BB962C8B-B14F-4D97-AF65-F5344CB8AC3E}">
        <p14:creationId xmlns:p14="http://schemas.microsoft.com/office/powerpoint/2010/main" val="2716575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2"/>
          <p:cNvSpPr/>
          <p:nvPr/>
        </p:nvSpPr>
        <p:spPr>
          <a:xfrm>
            <a:off x="328680" y="456257"/>
            <a:ext cx="11988720" cy="112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0080" rIns="0" bIns="0"/>
          <a:lstStyle/>
          <a:p>
            <a:pPr marL="8400" marR="0" lvl="0" indent="0" algn="l" defTabSz="609630" rtl="0" eaLnBrk="1" fontAlgn="auto" latinLnBrk="0" hangingPunct="1">
              <a:lnSpc>
                <a:spcPct val="100000"/>
              </a:lnSpc>
              <a:spcBef>
                <a:spcPts val="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Abadi Extra Light" panose="020B0204020104020204" pitchFamily="34" charset="0"/>
                <a:ea typeface="MS PGothic"/>
                <a:cs typeface="Calibri Light" panose="020F0302020204030204" pitchFamily="34" charset="0"/>
              </a:rPr>
              <a:t>WHO ARE WE: THE PROJECT PARTNERS</a:t>
            </a:r>
            <a:endParaRPr kumimoji="0" lang="en-GB" sz="4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Calibri Light" panose="020F0302020204030204" pitchFamily="34" charset="0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585360" y="1382880"/>
            <a:ext cx="5763840" cy="142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160" rIns="0" bIns="0"/>
          <a:lstStyle/>
          <a:p>
            <a:pPr marL="8400" marR="0" lvl="0" indent="0" algn="l" defTabSz="609630" rtl="0" eaLnBrk="1" fontAlgn="auto" latinLnBrk="0" hangingPunct="1">
              <a:lnSpc>
                <a:spcPct val="117000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</a:br>
            <a:endParaRPr kumimoji="0" lang="en-GB" sz="2067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2" name="CustomShape 4"/>
          <p:cNvSpPr/>
          <p:nvPr/>
        </p:nvSpPr>
        <p:spPr>
          <a:xfrm>
            <a:off x="582480" y="2771760"/>
            <a:ext cx="5740560" cy="322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840" rIns="0" bIns="0"/>
          <a:lstStyle/>
          <a:p>
            <a:pPr marL="8400" marR="0" lvl="0" indent="0" algn="l" defTabSz="609630" rtl="0" eaLnBrk="1" fontAlgn="auto" latinLnBrk="0" hangingPunct="1">
              <a:lnSpc>
                <a:spcPct val="1050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fr-FR" sz="186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Calibri" panose="020F0502020204030204" pitchFamily="34" charset="0"/>
            </a:endParaRPr>
          </a:p>
        </p:txBody>
      </p:sp>
      <p:sp>
        <p:nvSpPr>
          <p:cNvPr id="53" name="CustomShape 5"/>
          <p:cNvSpPr/>
          <p:nvPr/>
        </p:nvSpPr>
        <p:spPr>
          <a:xfrm>
            <a:off x="558720" y="1057680"/>
            <a:ext cx="439200" cy="81600"/>
          </a:xfrm>
          <a:custGeom>
            <a:avLst/>
            <a:gdLst/>
            <a:ahLst/>
            <a:cxnLst/>
            <a:rect l="l" t="t" r="r" b="b"/>
            <a:pathLst>
              <a:path w="661035" h="122554">
                <a:moveTo>
                  <a:pt x="0" y="122237"/>
                </a:moveTo>
                <a:lnTo>
                  <a:pt x="660427" y="122237"/>
                </a:lnTo>
                <a:lnTo>
                  <a:pt x="660427" y="0"/>
                </a:lnTo>
                <a:lnTo>
                  <a:pt x="0" y="0"/>
                </a:lnTo>
                <a:lnTo>
                  <a:pt x="0" y="122237"/>
                </a:lnTo>
                <a:close/>
              </a:path>
            </a:pathLst>
          </a:custGeom>
          <a:solidFill>
            <a:srgbClr val="C9DF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6"/>
          <p:cNvSpPr/>
          <p:nvPr/>
        </p:nvSpPr>
        <p:spPr>
          <a:xfrm>
            <a:off x="999120" y="1057680"/>
            <a:ext cx="468960" cy="81600"/>
          </a:xfrm>
          <a:custGeom>
            <a:avLst/>
            <a:gdLst/>
            <a:ahLst/>
            <a:cxnLst/>
            <a:rect l="l" t="t" r="r" b="b"/>
            <a:pathLst>
              <a:path w="704850" h="122554">
                <a:moveTo>
                  <a:pt x="0" y="0"/>
                </a:moveTo>
                <a:lnTo>
                  <a:pt x="704755" y="0"/>
                </a:lnTo>
                <a:lnTo>
                  <a:pt x="704755" y="122237"/>
                </a:lnTo>
                <a:lnTo>
                  <a:pt x="0" y="122237"/>
                </a:lnTo>
                <a:lnTo>
                  <a:pt x="0" y="0"/>
                </a:lnTo>
                <a:close/>
              </a:path>
            </a:pathLst>
          </a:custGeom>
          <a:solidFill>
            <a:srgbClr val="C9DF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7"/>
          <p:cNvSpPr/>
          <p:nvPr/>
        </p:nvSpPr>
        <p:spPr>
          <a:xfrm>
            <a:off x="10109280" y="5550000"/>
            <a:ext cx="1675440" cy="112944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8"/>
          <p:cNvSpPr/>
          <p:nvPr/>
        </p:nvSpPr>
        <p:spPr>
          <a:xfrm rot="16200000">
            <a:off x="176880" y="6046080"/>
            <a:ext cx="354720" cy="710160"/>
          </a:xfrm>
          <a:prstGeom prst="flowChartOffpageConnector">
            <a:avLst/>
          </a:prstGeom>
          <a:solidFill>
            <a:srgbClr val="C9DFF3"/>
          </a:solidFill>
          <a:ln w="25560">
            <a:solidFill>
              <a:srgbClr val="C9DFF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7" name="CustomShape 9"/>
          <p:cNvSpPr/>
          <p:nvPr/>
        </p:nvSpPr>
        <p:spPr>
          <a:xfrm>
            <a:off x="203280" y="6278400"/>
            <a:ext cx="303840" cy="26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0000" tIns="30000" rIns="60000" bIns="30000"/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1" i="0" u="none" strike="noStrike" kern="1200" cap="none" spc="-1" normalizeH="0" baseline="0" noProof="0" dirty="0">
                <a:ln>
                  <a:noFill/>
                </a:ln>
                <a:solidFill>
                  <a:srgbClr val="0E3C86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t>3</a:t>
            </a:r>
            <a:endParaRPr kumimoji="0" lang="en-GB" sz="1333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5175D84-B7CB-4793-AD9D-40D1CA7638A8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615" y="128701"/>
            <a:ext cx="2393105" cy="178455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stomShape 7">
            <a:extLst>
              <a:ext uri="{FF2B5EF4-FFF2-40B4-BE49-F238E27FC236}">
                <a16:creationId xmlns:a16="http://schemas.microsoft.com/office/drawing/2014/main" id="{EBE13676-D977-4D48-A707-D6AA7279A1CE}"/>
              </a:ext>
            </a:extLst>
          </p:cNvPr>
          <p:cNvSpPr/>
          <p:nvPr/>
        </p:nvSpPr>
        <p:spPr>
          <a:xfrm>
            <a:off x="203280" y="2477280"/>
            <a:ext cx="1675440" cy="1129440"/>
          </a:xfrm>
          <a:prstGeom prst="rect">
            <a:avLst/>
          </a:prstGeo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7F7B1DB-1E46-4556-84C3-A39F7660DE6B}"/>
              </a:ext>
            </a:extLst>
          </p:cNvPr>
          <p:cNvSpPr txBox="1"/>
          <p:nvPr/>
        </p:nvSpPr>
        <p:spPr>
          <a:xfrm>
            <a:off x="2109241" y="1277521"/>
            <a:ext cx="725621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ADOC-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Associazione per la Difesa e l'Orientamento dei Consumatori 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(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Italy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) </a:t>
            </a: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an Italian association of consumers recognized by the Ministry of Economic Development. ADOC is present in all 20 Italian regions with bureaus which give information and support to the public</a:t>
            </a:r>
            <a:endParaRPr kumimoji="0" lang="fr-BE" sz="20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2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SAFE 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Safe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Food 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Advocacy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Europe (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Belgium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):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a European NGO; whose objectives are to ensure that consumers’ health and concerns remain at the core of the EU’s food legislation</a:t>
            </a:r>
            <a:endParaRPr kumimoji="0" lang="fr-BE" sz="20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20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20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InfoCons</a:t>
            </a:r>
            <a:r>
              <a:rPr kumimoji="0" lang="fr-B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 Association (Romania):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badi Extra Light" panose="020B0204020104020204" pitchFamily="34" charset="0"/>
                <a:ea typeface="DejaVu Sans"/>
                <a:cs typeface="DejaVu Sans"/>
              </a:rPr>
              <a:t>a Romanian consumer organization founded in 2003 with the aim of protecting the right of consumers and raising awareness among consumers</a:t>
            </a:r>
            <a:endParaRPr kumimoji="0" lang="fr-BE" sz="20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badi Extra Light" panose="020B0204020104020204" pitchFamily="34" charset="0"/>
              <a:ea typeface="DejaVu Sans"/>
              <a:cs typeface="DejaVu Sa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E779463-11B6-4D01-B789-9F10BA9198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6400" r="99000">
                        <a14:foregroundMark x1="3400" y1="41200" x2="90600" y2="50200"/>
                        <a14:foregroundMark x1="90600" y1="50200" x2="54200" y2="60800"/>
                        <a14:foregroundMark x1="54200" y1="60800" x2="13200" y2="61600"/>
                        <a14:foregroundMark x1="13200" y1="61600" x2="43800" y2="36800"/>
                        <a14:foregroundMark x1="43800" y1="36800" x2="97600" y2="44200"/>
                        <a14:foregroundMark x1="2800" y1="36800" x2="23800" y2="68400"/>
                        <a14:foregroundMark x1="23800" y1="68400" x2="65200" y2="68400"/>
                        <a14:foregroundMark x1="65200" y1="68400" x2="99000" y2="49600"/>
                        <a14:foregroundMark x1="99000" y1="49600" x2="10200" y2="38200"/>
                        <a14:foregroundMark x1="14800" y1="42800" x2="50400" y2="64400"/>
                        <a14:foregroundMark x1="50400" y1="64400" x2="88200" y2="59400"/>
                        <a14:foregroundMark x1="88200" y1="59400" x2="47800" y2="53600"/>
                        <a14:foregroundMark x1="47800" y1="53600" x2="8200" y2="58400"/>
                        <a14:foregroundMark x1="8200" y1="58400" x2="44800" y2="44400"/>
                        <a14:foregroundMark x1="44800" y1="44400" x2="77200" y2="67200"/>
                        <a14:foregroundMark x1="77200" y1="67200" x2="43800" y2="43000"/>
                        <a14:foregroundMark x1="43800" y1="43000" x2="9400" y2="62400"/>
                        <a14:foregroundMark x1="9400" y1="62400" x2="6400" y2="51000"/>
                        <a14:foregroundMark x1="89400" y1="72800" x2="55600" y2="52600"/>
                        <a14:foregroundMark x1="55600" y1="52600" x2="16400" y2="53800"/>
                        <a14:foregroundMark x1="16400" y1="53800" x2="24600" y2="65400"/>
                        <a14:foregroundMark x1="70400" y1="60800" x2="66800" y2="49600"/>
                        <a14:backgroundMark x1="11000" y1="81200" x2="11000" y2="81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20" y="4202777"/>
            <a:ext cx="1158180" cy="115818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D40BFB4-6C8C-477E-A96F-8473ED36B7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87" y="1521730"/>
            <a:ext cx="1318625" cy="932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76980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0" y="2466975"/>
            <a:ext cx="3078720" cy="4418640"/>
          </a:xfrm>
          <a:custGeom>
            <a:avLst/>
            <a:gdLst/>
            <a:ahLst/>
            <a:cxnLst/>
            <a:rect l="l" t="t" r="r" b="b"/>
            <a:pathLst>
              <a:path w="4619625" h="6629400">
                <a:moveTo>
                  <a:pt x="3651464" y="6629399"/>
                </a:moveTo>
                <a:lnTo>
                  <a:pt x="0" y="6629399"/>
                </a:lnTo>
                <a:lnTo>
                  <a:pt x="0" y="45885"/>
                </a:lnTo>
                <a:lnTo>
                  <a:pt x="64504" y="36523"/>
                </a:lnTo>
                <a:lnTo>
                  <a:pt x="113354" y="30195"/>
                </a:lnTo>
                <a:lnTo>
                  <a:pt x="162294" y="24464"/>
                </a:lnTo>
                <a:lnTo>
                  <a:pt x="211324" y="19332"/>
                </a:lnTo>
                <a:lnTo>
                  <a:pt x="260407" y="14801"/>
                </a:lnTo>
                <a:lnTo>
                  <a:pt x="309521" y="10874"/>
                </a:lnTo>
                <a:lnTo>
                  <a:pt x="358665" y="7551"/>
                </a:lnTo>
                <a:lnTo>
                  <a:pt x="407839" y="4833"/>
                </a:lnTo>
                <a:lnTo>
                  <a:pt x="457044" y="2718"/>
                </a:lnTo>
                <a:lnTo>
                  <a:pt x="506278" y="1208"/>
                </a:lnTo>
                <a:lnTo>
                  <a:pt x="555543" y="302"/>
                </a:lnTo>
                <a:lnTo>
                  <a:pt x="604837" y="0"/>
                </a:lnTo>
                <a:lnTo>
                  <a:pt x="654132" y="302"/>
                </a:lnTo>
                <a:lnTo>
                  <a:pt x="703396" y="1208"/>
                </a:lnTo>
                <a:lnTo>
                  <a:pt x="752630" y="2718"/>
                </a:lnTo>
                <a:lnTo>
                  <a:pt x="801835" y="4833"/>
                </a:lnTo>
                <a:lnTo>
                  <a:pt x="851009" y="7551"/>
                </a:lnTo>
                <a:lnTo>
                  <a:pt x="900153" y="10874"/>
                </a:lnTo>
                <a:lnTo>
                  <a:pt x="949267" y="14801"/>
                </a:lnTo>
                <a:lnTo>
                  <a:pt x="998350" y="19332"/>
                </a:lnTo>
                <a:lnTo>
                  <a:pt x="1047380" y="24464"/>
                </a:lnTo>
                <a:lnTo>
                  <a:pt x="1096320" y="30195"/>
                </a:lnTo>
                <a:lnTo>
                  <a:pt x="1145170" y="36523"/>
                </a:lnTo>
                <a:lnTo>
                  <a:pt x="1193931" y="43451"/>
                </a:lnTo>
                <a:lnTo>
                  <a:pt x="1242603" y="50976"/>
                </a:lnTo>
                <a:lnTo>
                  <a:pt x="1291187" y="59100"/>
                </a:lnTo>
                <a:lnTo>
                  <a:pt x="1339682" y="67822"/>
                </a:lnTo>
                <a:lnTo>
                  <a:pt x="1388090" y="77143"/>
                </a:lnTo>
                <a:lnTo>
                  <a:pt x="1436375" y="87055"/>
                </a:lnTo>
                <a:lnTo>
                  <a:pt x="1484514" y="97555"/>
                </a:lnTo>
                <a:lnTo>
                  <a:pt x="1532506" y="108642"/>
                </a:lnTo>
                <a:lnTo>
                  <a:pt x="1580352" y="120315"/>
                </a:lnTo>
                <a:lnTo>
                  <a:pt x="1628051" y="132575"/>
                </a:lnTo>
                <a:lnTo>
                  <a:pt x="1675603" y="145421"/>
                </a:lnTo>
                <a:lnTo>
                  <a:pt x="1723008" y="158855"/>
                </a:lnTo>
                <a:lnTo>
                  <a:pt x="1770266" y="172875"/>
                </a:lnTo>
                <a:lnTo>
                  <a:pt x="1817348" y="187473"/>
                </a:lnTo>
                <a:lnTo>
                  <a:pt x="1864227" y="202641"/>
                </a:lnTo>
                <a:lnTo>
                  <a:pt x="1910902" y="218378"/>
                </a:lnTo>
                <a:lnTo>
                  <a:pt x="1957375" y="234685"/>
                </a:lnTo>
                <a:lnTo>
                  <a:pt x="2003644" y="251561"/>
                </a:lnTo>
                <a:lnTo>
                  <a:pt x="2049710" y="269007"/>
                </a:lnTo>
                <a:lnTo>
                  <a:pt x="2095573" y="287022"/>
                </a:lnTo>
                <a:lnTo>
                  <a:pt x="2141232" y="305607"/>
                </a:lnTo>
                <a:lnTo>
                  <a:pt x="2186655" y="324750"/>
                </a:lnTo>
                <a:lnTo>
                  <a:pt x="2231820" y="344439"/>
                </a:lnTo>
                <a:lnTo>
                  <a:pt x="2276728" y="364676"/>
                </a:lnTo>
                <a:lnTo>
                  <a:pt x="2321378" y="385459"/>
                </a:lnTo>
                <a:lnTo>
                  <a:pt x="2365769" y="406790"/>
                </a:lnTo>
                <a:lnTo>
                  <a:pt x="2409902" y="428667"/>
                </a:lnTo>
                <a:lnTo>
                  <a:pt x="2453776" y="451090"/>
                </a:lnTo>
                <a:lnTo>
                  <a:pt x="2497392" y="474061"/>
                </a:lnTo>
                <a:lnTo>
                  <a:pt x="2540723" y="497564"/>
                </a:lnTo>
                <a:lnTo>
                  <a:pt x="2583744" y="521586"/>
                </a:lnTo>
                <a:lnTo>
                  <a:pt x="2626454" y="546127"/>
                </a:lnTo>
                <a:lnTo>
                  <a:pt x="2668853" y="571187"/>
                </a:lnTo>
                <a:lnTo>
                  <a:pt x="2710942" y="596765"/>
                </a:lnTo>
                <a:lnTo>
                  <a:pt x="2752720" y="622862"/>
                </a:lnTo>
                <a:lnTo>
                  <a:pt x="2794186" y="649478"/>
                </a:lnTo>
                <a:lnTo>
                  <a:pt x="2835341" y="676613"/>
                </a:lnTo>
                <a:lnTo>
                  <a:pt x="2876154" y="704250"/>
                </a:lnTo>
                <a:lnTo>
                  <a:pt x="2916609" y="732374"/>
                </a:lnTo>
                <a:lnTo>
                  <a:pt x="2956705" y="760982"/>
                </a:lnTo>
                <a:lnTo>
                  <a:pt x="2996442" y="790077"/>
                </a:lnTo>
                <a:lnTo>
                  <a:pt x="3035819" y="819658"/>
                </a:lnTo>
                <a:lnTo>
                  <a:pt x="3074835" y="849724"/>
                </a:lnTo>
                <a:lnTo>
                  <a:pt x="3113491" y="880276"/>
                </a:lnTo>
                <a:lnTo>
                  <a:pt x="3151786" y="911315"/>
                </a:lnTo>
                <a:lnTo>
                  <a:pt x="3189703" y="942820"/>
                </a:lnTo>
                <a:lnTo>
                  <a:pt x="3227211" y="974773"/>
                </a:lnTo>
                <a:lnTo>
                  <a:pt x="3264313" y="1007174"/>
                </a:lnTo>
                <a:lnTo>
                  <a:pt x="3301008" y="1040023"/>
                </a:lnTo>
                <a:lnTo>
                  <a:pt x="3337296" y="1073321"/>
                </a:lnTo>
                <a:lnTo>
                  <a:pt x="3373178" y="1107067"/>
                </a:lnTo>
                <a:lnTo>
                  <a:pt x="3408654" y="1141261"/>
                </a:lnTo>
                <a:lnTo>
                  <a:pt x="3443725" y="1175903"/>
                </a:lnTo>
                <a:lnTo>
                  <a:pt x="3478364" y="1210973"/>
                </a:lnTo>
                <a:lnTo>
                  <a:pt x="3512556" y="1246449"/>
                </a:lnTo>
                <a:lnTo>
                  <a:pt x="3546300" y="1282331"/>
                </a:lnTo>
                <a:lnTo>
                  <a:pt x="3579598" y="1318619"/>
                </a:lnTo>
                <a:lnTo>
                  <a:pt x="3612448" y="1355313"/>
                </a:lnTo>
                <a:lnTo>
                  <a:pt x="3644851" y="1392413"/>
                </a:lnTo>
                <a:lnTo>
                  <a:pt x="3676807" y="1429920"/>
                </a:lnTo>
                <a:lnTo>
                  <a:pt x="3708316" y="1467833"/>
                </a:lnTo>
                <a:lnTo>
                  <a:pt x="3739352" y="1506129"/>
                </a:lnTo>
                <a:lnTo>
                  <a:pt x="3769902" y="1544786"/>
                </a:lnTo>
                <a:lnTo>
                  <a:pt x="3799966" y="1583803"/>
                </a:lnTo>
                <a:lnTo>
                  <a:pt x="3829544" y="1623181"/>
                </a:lnTo>
                <a:lnTo>
                  <a:pt x="3858637" y="1662918"/>
                </a:lnTo>
                <a:lnTo>
                  <a:pt x="3887245" y="1703014"/>
                </a:lnTo>
                <a:lnTo>
                  <a:pt x="3915367" y="1743470"/>
                </a:lnTo>
                <a:lnTo>
                  <a:pt x="3943004" y="1784283"/>
                </a:lnTo>
                <a:lnTo>
                  <a:pt x="3970140" y="1825438"/>
                </a:lnTo>
                <a:lnTo>
                  <a:pt x="3996758" y="1866905"/>
                </a:lnTo>
                <a:lnTo>
                  <a:pt x="4022857" y="1908682"/>
                </a:lnTo>
                <a:lnTo>
                  <a:pt x="4048437" y="1950771"/>
                </a:lnTo>
                <a:lnTo>
                  <a:pt x="4073497" y="1993170"/>
                </a:lnTo>
                <a:lnTo>
                  <a:pt x="4098038" y="2035880"/>
                </a:lnTo>
                <a:lnTo>
                  <a:pt x="4122058" y="2078901"/>
                </a:lnTo>
                <a:lnTo>
                  <a:pt x="4145558" y="2122232"/>
                </a:lnTo>
                <a:lnTo>
                  <a:pt x="4168530" y="2165848"/>
                </a:lnTo>
                <a:lnTo>
                  <a:pt x="4190954" y="2209722"/>
                </a:lnTo>
                <a:lnTo>
                  <a:pt x="4212831" y="2253855"/>
                </a:lnTo>
                <a:lnTo>
                  <a:pt x="4234161" y="2298247"/>
                </a:lnTo>
                <a:lnTo>
                  <a:pt x="4254944" y="2342896"/>
                </a:lnTo>
                <a:lnTo>
                  <a:pt x="4275181" y="2387804"/>
                </a:lnTo>
                <a:lnTo>
                  <a:pt x="4294873" y="2432969"/>
                </a:lnTo>
                <a:lnTo>
                  <a:pt x="4314019" y="2478392"/>
                </a:lnTo>
                <a:lnTo>
                  <a:pt x="4332602" y="2524051"/>
                </a:lnTo>
                <a:lnTo>
                  <a:pt x="4350616" y="2569914"/>
                </a:lnTo>
                <a:lnTo>
                  <a:pt x="4368060" y="2615980"/>
                </a:lnTo>
                <a:lnTo>
                  <a:pt x="4384936" y="2662249"/>
                </a:lnTo>
                <a:lnTo>
                  <a:pt x="4401243" y="2708722"/>
                </a:lnTo>
                <a:lnTo>
                  <a:pt x="4416980" y="2755397"/>
                </a:lnTo>
                <a:lnTo>
                  <a:pt x="4432149" y="2802276"/>
                </a:lnTo>
                <a:lnTo>
                  <a:pt x="4446748" y="2849358"/>
                </a:lnTo>
                <a:lnTo>
                  <a:pt x="4460769" y="2896616"/>
                </a:lnTo>
                <a:lnTo>
                  <a:pt x="4474203" y="2944021"/>
                </a:lnTo>
                <a:lnTo>
                  <a:pt x="4487050" y="2991573"/>
                </a:lnTo>
                <a:lnTo>
                  <a:pt x="4499309" y="3039272"/>
                </a:lnTo>
                <a:lnTo>
                  <a:pt x="4510982" y="3087118"/>
                </a:lnTo>
                <a:lnTo>
                  <a:pt x="4522067" y="3135110"/>
                </a:lnTo>
                <a:lnTo>
                  <a:pt x="4532565" y="3183249"/>
                </a:lnTo>
                <a:lnTo>
                  <a:pt x="4542476" y="3231534"/>
                </a:lnTo>
                <a:lnTo>
                  <a:pt x="4551800" y="3279942"/>
                </a:lnTo>
                <a:lnTo>
                  <a:pt x="4560525" y="3328437"/>
                </a:lnTo>
                <a:lnTo>
                  <a:pt x="4568650" y="3377021"/>
                </a:lnTo>
                <a:lnTo>
                  <a:pt x="4576177" y="3425693"/>
                </a:lnTo>
                <a:lnTo>
                  <a:pt x="4583104" y="3474454"/>
                </a:lnTo>
                <a:lnTo>
                  <a:pt x="4589431" y="3523304"/>
                </a:lnTo>
                <a:lnTo>
                  <a:pt x="4595160" y="3572244"/>
                </a:lnTo>
                <a:lnTo>
                  <a:pt x="4600289" y="3621274"/>
                </a:lnTo>
                <a:lnTo>
                  <a:pt x="4604823" y="3670357"/>
                </a:lnTo>
                <a:lnTo>
                  <a:pt x="4608751" y="3719471"/>
                </a:lnTo>
                <a:lnTo>
                  <a:pt x="4612074" y="3768615"/>
                </a:lnTo>
                <a:lnTo>
                  <a:pt x="4614793" y="3817789"/>
                </a:lnTo>
                <a:lnTo>
                  <a:pt x="4616907" y="3866994"/>
                </a:lnTo>
                <a:lnTo>
                  <a:pt x="4618417" y="3916228"/>
                </a:lnTo>
                <a:lnTo>
                  <a:pt x="4619323" y="3965492"/>
                </a:lnTo>
                <a:lnTo>
                  <a:pt x="4619625" y="4014787"/>
                </a:lnTo>
                <a:lnTo>
                  <a:pt x="4619323" y="4064082"/>
                </a:lnTo>
                <a:lnTo>
                  <a:pt x="4618417" y="4113346"/>
                </a:lnTo>
                <a:lnTo>
                  <a:pt x="4616907" y="4162580"/>
                </a:lnTo>
                <a:lnTo>
                  <a:pt x="4614793" y="4211785"/>
                </a:lnTo>
                <a:lnTo>
                  <a:pt x="4612074" y="4260959"/>
                </a:lnTo>
                <a:lnTo>
                  <a:pt x="4608751" y="4310103"/>
                </a:lnTo>
                <a:lnTo>
                  <a:pt x="4604823" y="4359217"/>
                </a:lnTo>
                <a:lnTo>
                  <a:pt x="4600289" y="4408300"/>
                </a:lnTo>
                <a:lnTo>
                  <a:pt x="4595160" y="4457330"/>
                </a:lnTo>
                <a:lnTo>
                  <a:pt x="4589431" y="4506270"/>
                </a:lnTo>
                <a:lnTo>
                  <a:pt x="4583104" y="4555120"/>
                </a:lnTo>
                <a:lnTo>
                  <a:pt x="4576177" y="4603881"/>
                </a:lnTo>
                <a:lnTo>
                  <a:pt x="4568650" y="4652553"/>
                </a:lnTo>
                <a:lnTo>
                  <a:pt x="4560525" y="4701136"/>
                </a:lnTo>
                <a:lnTo>
                  <a:pt x="4551800" y="4749632"/>
                </a:lnTo>
                <a:lnTo>
                  <a:pt x="4542476" y="4798040"/>
                </a:lnTo>
                <a:lnTo>
                  <a:pt x="4532565" y="4846325"/>
                </a:lnTo>
                <a:lnTo>
                  <a:pt x="4522067" y="4894464"/>
                </a:lnTo>
                <a:lnTo>
                  <a:pt x="4510982" y="4942456"/>
                </a:lnTo>
                <a:lnTo>
                  <a:pt x="4499309" y="4990302"/>
                </a:lnTo>
                <a:lnTo>
                  <a:pt x="4487050" y="5038001"/>
                </a:lnTo>
                <a:lnTo>
                  <a:pt x="4474203" y="5085553"/>
                </a:lnTo>
                <a:lnTo>
                  <a:pt x="4460769" y="5132958"/>
                </a:lnTo>
                <a:lnTo>
                  <a:pt x="4446748" y="5180216"/>
                </a:lnTo>
                <a:lnTo>
                  <a:pt x="4432149" y="5227298"/>
                </a:lnTo>
                <a:lnTo>
                  <a:pt x="4416980" y="5274177"/>
                </a:lnTo>
                <a:lnTo>
                  <a:pt x="4401243" y="5320852"/>
                </a:lnTo>
                <a:lnTo>
                  <a:pt x="4384936" y="5367325"/>
                </a:lnTo>
                <a:lnTo>
                  <a:pt x="4368060" y="5413594"/>
                </a:lnTo>
                <a:lnTo>
                  <a:pt x="4350616" y="5459660"/>
                </a:lnTo>
                <a:lnTo>
                  <a:pt x="4332602" y="5505522"/>
                </a:lnTo>
                <a:lnTo>
                  <a:pt x="4314019" y="5551182"/>
                </a:lnTo>
                <a:lnTo>
                  <a:pt x="4294873" y="5596605"/>
                </a:lnTo>
                <a:lnTo>
                  <a:pt x="4275181" y="5641770"/>
                </a:lnTo>
                <a:lnTo>
                  <a:pt x="4254944" y="5686678"/>
                </a:lnTo>
                <a:lnTo>
                  <a:pt x="4234161" y="5731327"/>
                </a:lnTo>
                <a:lnTo>
                  <a:pt x="4212831" y="5775719"/>
                </a:lnTo>
                <a:lnTo>
                  <a:pt x="4190954" y="5819852"/>
                </a:lnTo>
                <a:lnTo>
                  <a:pt x="4168530" y="5863726"/>
                </a:lnTo>
                <a:lnTo>
                  <a:pt x="4145558" y="5907342"/>
                </a:lnTo>
                <a:lnTo>
                  <a:pt x="4122058" y="5950673"/>
                </a:lnTo>
                <a:lnTo>
                  <a:pt x="4098038" y="5993694"/>
                </a:lnTo>
                <a:lnTo>
                  <a:pt x="4073497" y="6036404"/>
                </a:lnTo>
                <a:lnTo>
                  <a:pt x="4048437" y="6078803"/>
                </a:lnTo>
                <a:lnTo>
                  <a:pt x="4022857" y="6120892"/>
                </a:lnTo>
                <a:lnTo>
                  <a:pt x="3996758" y="6162669"/>
                </a:lnTo>
                <a:lnTo>
                  <a:pt x="3970140" y="6204136"/>
                </a:lnTo>
                <a:lnTo>
                  <a:pt x="3943004" y="6245290"/>
                </a:lnTo>
                <a:lnTo>
                  <a:pt x="3915367" y="6286104"/>
                </a:lnTo>
                <a:lnTo>
                  <a:pt x="3887245" y="6326559"/>
                </a:lnTo>
                <a:lnTo>
                  <a:pt x="3858637" y="6366655"/>
                </a:lnTo>
                <a:lnTo>
                  <a:pt x="3829544" y="6406392"/>
                </a:lnTo>
                <a:lnTo>
                  <a:pt x="3799966" y="6445769"/>
                </a:lnTo>
                <a:lnTo>
                  <a:pt x="3769902" y="6484785"/>
                </a:lnTo>
                <a:lnTo>
                  <a:pt x="3739352" y="6523441"/>
                </a:lnTo>
                <a:lnTo>
                  <a:pt x="3708316" y="6561736"/>
                </a:lnTo>
                <a:lnTo>
                  <a:pt x="3676807" y="6599652"/>
                </a:lnTo>
                <a:lnTo>
                  <a:pt x="3651464" y="6629399"/>
                </a:lnTo>
                <a:close/>
              </a:path>
            </a:pathLst>
          </a:custGeom>
          <a:solidFill>
            <a:srgbClr val="C9DFF3">
              <a:alpha val="23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2"/>
          <p:cNvSpPr/>
          <p:nvPr/>
        </p:nvSpPr>
        <p:spPr>
          <a:xfrm>
            <a:off x="8820240" y="0"/>
            <a:ext cx="3370800" cy="3885360"/>
          </a:xfrm>
          <a:custGeom>
            <a:avLst/>
            <a:gdLst/>
            <a:ahLst/>
            <a:cxnLst/>
            <a:rect l="l" t="t" r="r" b="b"/>
            <a:pathLst>
              <a:path w="5057775" h="5829300">
                <a:moveTo>
                  <a:pt x="3271919" y="5829299"/>
                </a:moveTo>
                <a:lnTo>
                  <a:pt x="3222298" y="5828928"/>
                </a:lnTo>
                <a:lnTo>
                  <a:pt x="3172831" y="5827812"/>
                </a:lnTo>
                <a:lnTo>
                  <a:pt x="3123438" y="5825952"/>
                </a:lnTo>
                <a:lnTo>
                  <a:pt x="3074118" y="5823348"/>
                </a:lnTo>
                <a:lnTo>
                  <a:pt x="3024870" y="5820000"/>
                </a:lnTo>
                <a:lnTo>
                  <a:pt x="2975696" y="5815908"/>
                </a:lnTo>
                <a:lnTo>
                  <a:pt x="2926595" y="5811072"/>
                </a:lnTo>
                <a:lnTo>
                  <a:pt x="2877567" y="5805492"/>
                </a:lnTo>
                <a:lnTo>
                  <a:pt x="2828613" y="5799168"/>
                </a:lnTo>
                <a:lnTo>
                  <a:pt x="2779732" y="5792099"/>
                </a:lnTo>
                <a:lnTo>
                  <a:pt x="2730924" y="5784287"/>
                </a:lnTo>
                <a:lnTo>
                  <a:pt x="2682189" y="5775729"/>
                </a:lnTo>
                <a:lnTo>
                  <a:pt x="2633528" y="5766428"/>
                </a:lnTo>
                <a:lnTo>
                  <a:pt x="2585015" y="5756400"/>
                </a:lnTo>
                <a:lnTo>
                  <a:pt x="2536718" y="5745656"/>
                </a:lnTo>
                <a:lnTo>
                  <a:pt x="2488638" y="5734196"/>
                </a:lnTo>
                <a:lnTo>
                  <a:pt x="2440774" y="5722021"/>
                </a:lnTo>
                <a:lnTo>
                  <a:pt x="2393127" y="5709131"/>
                </a:lnTo>
                <a:lnTo>
                  <a:pt x="2345697" y="5695525"/>
                </a:lnTo>
                <a:lnTo>
                  <a:pt x="2298484" y="5681203"/>
                </a:lnTo>
                <a:lnTo>
                  <a:pt x="2251487" y="5666166"/>
                </a:lnTo>
                <a:lnTo>
                  <a:pt x="2204708" y="5650414"/>
                </a:lnTo>
                <a:lnTo>
                  <a:pt x="2158145" y="5633945"/>
                </a:lnTo>
                <a:lnTo>
                  <a:pt x="2111799" y="5616762"/>
                </a:lnTo>
                <a:lnTo>
                  <a:pt x="2065669" y="5598862"/>
                </a:lnTo>
                <a:lnTo>
                  <a:pt x="2019757" y="5580247"/>
                </a:lnTo>
                <a:lnTo>
                  <a:pt x="1974130" y="5560945"/>
                </a:lnTo>
                <a:lnTo>
                  <a:pt x="1928855" y="5540983"/>
                </a:lnTo>
                <a:lnTo>
                  <a:pt x="1883933" y="5520363"/>
                </a:lnTo>
                <a:lnTo>
                  <a:pt x="1839363" y="5499082"/>
                </a:lnTo>
                <a:lnTo>
                  <a:pt x="1795146" y="5477143"/>
                </a:lnTo>
                <a:lnTo>
                  <a:pt x="1751282" y="5454544"/>
                </a:lnTo>
                <a:lnTo>
                  <a:pt x="1707769" y="5431286"/>
                </a:lnTo>
                <a:lnTo>
                  <a:pt x="1664610" y="5407368"/>
                </a:lnTo>
                <a:lnTo>
                  <a:pt x="1621802" y="5382791"/>
                </a:lnTo>
                <a:lnTo>
                  <a:pt x="1579347" y="5357555"/>
                </a:lnTo>
                <a:lnTo>
                  <a:pt x="1537244" y="5331659"/>
                </a:lnTo>
                <a:lnTo>
                  <a:pt x="1495494" y="5305104"/>
                </a:lnTo>
                <a:lnTo>
                  <a:pt x="1454096" y="5277890"/>
                </a:lnTo>
                <a:lnTo>
                  <a:pt x="1413113" y="5250058"/>
                </a:lnTo>
                <a:lnTo>
                  <a:pt x="1372604" y="5221648"/>
                </a:lnTo>
                <a:lnTo>
                  <a:pt x="1332569" y="5192660"/>
                </a:lnTo>
                <a:lnTo>
                  <a:pt x="1293008" y="5163094"/>
                </a:lnTo>
                <a:lnTo>
                  <a:pt x="1253921" y="5132951"/>
                </a:lnTo>
                <a:lnTo>
                  <a:pt x="1215309" y="5102230"/>
                </a:lnTo>
                <a:lnTo>
                  <a:pt x="1177170" y="5070931"/>
                </a:lnTo>
                <a:lnTo>
                  <a:pt x="1139506" y="5039055"/>
                </a:lnTo>
                <a:lnTo>
                  <a:pt x="1102316" y="5006601"/>
                </a:lnTo>
                <a:lnTo>
                  <a:pt x="1065600" y="4973569"/>
                </a:lnTo>
                <a:lnTo>
                  <a:pt x="1029359" y="4939959"/>
                </a:lnTo>
                <a:lnTo>
                  <a:pt x="993592" y="4905771"/>
                </a:lnTo>
                <a:lnTo>
                  <a:pt x="958298" y="4871005"/>
                </a:lnTo>
                <a:lnTo>
                  <a:pt x="923532" y="4835710"/>
                </a:lnTo>
                <a:lnTo>
                  <a:pt x="889342" y="4799941"/>
                </a:lnTo>
                <a:lnTo>
                  <a:pt x="855731" y="4763698"/>
                </a:lnTo>
                <a:lnTo>
                  <a:pt x="822698" y="4726981"/>
                </a:lnTo>
                <a:lnTo>
                  <a:pt x="790243" y="4689790"/>
                </a:lnTo>
                <a:lnTo>
                  <a:pt x="758365" y="4652126"/>
                </a:lnTo>
                <a:lnTo>
                  <a:pt x="727065" y="4613987"/>
                </a:lnTo>
                <a:lnTo>
                  <a:pt x="696344" y="4575375"/>
                </a:lnTo>
                <a:lnTo>
                  <a:pt x="666200" y="4536288"/>
                </a:lnTo>
                <a:lnTo>
                  <a:pt x="636634" y="4496728"/>
                </a:lnTo>
                <a:lnTo>
                  <a:pt x="607646" y="4456694"/>
                </a:lnTo>
                <a:lnTo>
                  <a:pt x="579236" y="4416186"/>
                </a:lnTo>
                <a:lnTo>
                  <a:pt x="551404" y="4375203"/>
                </a:lnTo>
                <a:lnTo>
                  <a:pt x="524190" y="4333805"/>
                </a:lnTo>
                <a:lnTo>
                  <a:pt x="497636" y="4292054"/>
                </a:lnTo>
                <a:lnTo>
                  <a:pt x="471741" y="4249950"/>
                </a:lnTo>
                <a:lnTo>
                  <a:pt x="446505" y="4207494"/>
                </a:lnTo>
                <a:lnTo>
                  <a:pt x="421929" y="4164686"/>
                </a:lnTo>
                <a:lnTo>
                  <a:pt x="398012" y="4121525"/>
                </a:lnTo>
                <a:lnTo>
                  <a:pt x="374754" y="4078012"/>
                </a:lnTo>
                <a:lnTo>
                  <a:pt x="352156" y="4034147"/>
                </a:lnTo>
                <a:lnTo>
                  <a:pt x="330217" y="3989930"/>
                </a:lnTo>
                <a:lnTo>
                  <a:pt x="308937" y="3945361"/>
                </a:lnTo>
                <a:lnTo>
                  <a:pt x="288316" y="3900440"/>
                </a:lnTo>
                <a:lnTo>
                  <a:pt x="268355" y="3855167"/>
                </a:lnTo>
                <a:lnTo>
                  <a:pt x="249053" y="3809542"/>
                </a:lnTo>
                <a:lnTo>
                  <a:pt x="230439" y="3763630"/>
                </a:lnTo>
                <a:lnTo>
                  <a:pt x="212540" y="3717501"/>
                </a:lnTo>
                <a:lnTo>
                  <a:pt x="195356" y="3671155"/>
                </a:lnTo>
                <a:lnTo>
                  <a:pt x="178888" y="3624592"/>
                </a:lnTo>
                <a:lnTo>
                  <a:pt x="163135" y="3577812"/>
                </a:lnTo>
                <a:lnTo>
                  <a:pt x="148098" y="3530815"/>
                </a:lnTo>
                <a:lnTo>
                  <a:pt x="133776" y="3483602"/>
                </a:lnTo>
                <a:lnTo>
                  <a:pt x="120169" y="3436172"/>
                </a:lnTo>
                <a:lnTo>
                  <a:pt x="107278" y="3388525"/>
                </a:lnTo>
                <a:lnTo>
                  <a:pt x="95102" y="3340661"/>
                </a:lnTo>
                <a:lnTo>
                  <a:pt x="83642" y="3292581"/>
                </a:lnTo>
                <a:lnTo>
                  <a:pt x="72897" y="3244285"/>
                </a:lnTo>
                <a:lnTo>
                  <a:pt x="62867" y="3195771"/>
                </a:lnTo>
                <a:lnTo>
                  <a:pt x="53567" y="3147110"/>
                </a:lnTo>
                <a:lnTo>
                  <a:pt x="45011" y="3098376"/>
                </a:lnTo>
                <a:lnTo>
                  <a:pt x="37199" y="3049568"/>
                </a:lnTo>
                <a:lnTo>
                  <a:pt x="30131" y="3000686"/>
                </a:lnTo>
                <a:lnTo>
                  <a:pt x="23807" y="2951732"/>
                </a:lnTo>
                <a:lnTo>
                  <a:pt x="18227" y="2902704"/>
                </a:lnTo>
                <a:lnTo>
                  <a:pt x="13391" y="2853603"/>
                </a:lnTo>
                <a:lnTo>
                  <a:pt x="9299" y="2804429"/>
                </a:lnTo>
                <a:lnTo>
                  <a:pt x="5951" y="2755182"/>
                </a:lnTo>
                <a:lnTo>
                  <a:pt x="3347" y="2705861"/>
                </a:lnTo>
                <a:lnTo>
                  <a:pt x="1487" y="2656468"/>
                </a:lnTo>
                <a:lnTo>
                  <a:pt x="371" y="2607001"/>
                </a:lnTo>
                <a:lnTo>
                  <a:pt x="0" y="2557462"/>
                </a:lnTo>
                <a:lnTo>
                  <a:pt x="371" y="2507923"/>
                </a:lnTo>
                <a:lnTo>
                  <a:pt x="1487" y="2458456"/>
                </a:lnTo>
                <a:lnTo>
                  <a:pt x="3347" y="2409063"/>
                </a:lnTo>
                <a:lnTo>
                  <a:pt x="5951" y="2359742"/>
                </a:lnTo>
                <a:lnTo>
                  <a:pt x="9299" y="2310495"/>
                </a:lnTo>
                <a:lnTo>
                  <a:pt x="13391" y="2261321"/>
                </a:lnTo>
                <a:lnTo>
                  <a:pt x="18227" y="2212220"/>
                </a:lnTo>
                <a:lnTo>
                  <a:pt x="23807" y="2163192"/>
                </a:lnTo>
                <a:lnTo>
                  <a:pt x="30131" y="2114238"/>
                </a:lnTo>
                <a:lnTo>
                  <a:pt x="37199" y="2065356"/>
                </a:lnTo>
                <a:lnTo>
                  <a:pt x="45011" y="2016549"/>
                </a:lnTo>
                <a:lnTo>
                  <a:pt x="53567" y="1967814"/>
                </a:lnTo>
                <a:lnTo>
                  <a:pt x="62867" y="1919153"/>
                </a:lnTo>
                <a:lnTo>
                  <a:pt x="72897" y="1870639"/>
                </a:lnTo>
                <a:lnTo>
                  <a:pt x="83642" y="1822343"/>
                </a:lnTo>
                <a:lnTo>
                  <a:pt x="95102" y="1774263"/>
                </a:lnTo>
                <a:lnTo>
                  <a:pt x="107278" y="1726399"/>
                </a:lnTo>
                <a:lnTo>
                  <a:pt x="120169" y="1678752"/>
                </a:lnTo>
                <a:lnTo>
                  <a:pt x="133776" y="1631322"/>
                </a:lnTo>
                <a:lnTo>
                  <a:pt x="148098" y="1584109"/>
                </a:lnTo>
                <a:lnTo>
                  <a:pt x="163135" y="1537112"/>
                </a:lnTo>
                <a:lnTo>
                  <a:pt x="178888" y="1490332"/>
                </a:lnTo>
                <a:lnTo>
                  <a:pt x="195356" y="1443770"/>
                </a:lnTo>
                <a:lnTo>
                  <a:pt x="212540" y="1397423"/>
                </a:lnTo>
                <a:lnTo>
                  <a:pt x="230439" y="1351294"/>
                </a:lnTo>
                <a:lnTo>
                  <a:pt x="249053" y="1305382"/>
                </a:lnTo>
                <a:lnTo>
                  <a:pt x="268355" y="1259755"/>
                </a:lnTo>
                <a:lnTo>
                  <a:pt x="288316" y="1214480"/>
                </a:lnTo>
                <a:lnTo>
                  <a:pt x="308937" y="1169558"/>
                </a:lnTo>
                <a:lnTo>
                  <a:pt x="330217" y="1124988"/>
                </a:lnTo>
                <a:lnTo>
                  <a:pt x="352156" y="1080771"/>
                </a:lnTo>
                <a:lnTo>
                  <a:pt x="374754" y="1036906"/>
                </a:lnTo>
                <a:lnTo>
                  <a:pt x="398012" y="993394"/>
                </a:lnTo>
                <a:lnTo>
                  <a:pt x="421929" y="950235"/>
                </a:lnTo>
                <a:lnTo>
                  <a:pt x="446505" y="907427"/>
                </a:lnTo>
                <a:lnTo>
                  <a:pt x="471741" y="864972"/>
                </a:lnTo>
                <a:lnTo>
                  <a:pt x="497636" y="822869"/>
                </a:lnTo>
                <a:lnTo>
                  <a:pt x="524190" y="781119"/>
                </a:lnTo>
                <a:lnTo>
                  <a:pt x="551404" y="739721"/>
                </a:lnTo>
                <a:lnTo>
                  <a:pt x="579236" y="698738"/>
                </a:lnTo>
                <a:lnTo>
                  <a:pt x="607646" y="658229"/>
                </a:lnTo>
                <a:lnTo>
                  <a:pt x="636634" y="618194"/>
                </a:lnTo>
                <a:lnTo>
                  <a:pt x="666200" y="578633"/>
                </a:lnTo>
                <a:lnTo>
                  <a:pt x="696344" y="539546"/>
                </a:lnTo>
                <a:lnTo>
                  <a:pt x="727065" y="500934"/>
                </a:lnTo>
                <a:lnTo>
                  <a:pt x="758365" y="462795"/>
                </a:lnTo>
                <a:lnTo>
                  <a:pt x="790243" y="425131"/>
                </a:lnTo>
                <a:lnTo>
                  <a:pt x="822698" y="387941"/>
                </a:lnTo>
                <a:lnTo>
                  <a:pt x="855731" y="351225"/>
                </a:lnTo>
                <a:lnTo>
                  <a:pt x="889342" y="314984"/>
                </a:lnTo>
                <a:lnTo>
                  <a:pt x="923532" y="279216"/>
                </a:lnTo>
                <a:lnTo>
                  <a:pt x="958298" y="243923"/>
                </a:lnTo>
                <a:lnTo>
                  <a:pt x="993592" y="209156"/>
                </a:lnTo>
                <a:lnTo>
                  <a:pt x="1029359" y="174967"/>
                </a:lnTo>
                <a:lnTo>
                  <a:pt x="1065600" y="141356"/>
                </a:lnTo>
                <a:lnTo>
                  <a:pt x="1102316" y="108323"/>
                </a:lnTo>
                <a:lnTo>
                  <a:pt x="1139506" y="75867"/>
                </a:lnTo>
                <a:lnTo>
                  <a:pt x="1177170" y="43990"/>
                </a:lnTo>
                <a:lnTo>
                  <a:pt x="1215309" y="12690"/>
                </a:lnTo>
                <a:lnTo>
                  <a:pt x="1231259" y="0"/>
                </a:lnTo>
                <a:lnTo>
                  <a:pt x="5057774" y="0"/>
                </a:lnTo>
                <a:lnTo>
                  <a:pt x="5057774" y="5298798"/>
                </a:lnTo>
                <a:lnTo>
                  <a:pt x="5048180" y="5305104"/>
                </a:lnTo>
                <a:lnTo>
                  <a:pt x="5006429" y="5331659"/>
                </a:lnTo>
                <a:lnTo>
                  <a:pt x="4964325" y="5357555"/>
                </a:lnTo>
                <a:lnTo>
                  <a:pt x="4921869" y="5382791"/>
                </a:lnTo>
                <a:lnTo>
                  <a:pt x="4879061" y="5407368"/>
                </a:lnTo>
                <a:lnTo>
                  <a:pt x="4835900" y="5431286"/>
                </a:lnTo>
                <a:lnTo>
                  <a:pt x="4792387" y="5454544"/>
                </a:lnTo>
                <a:lnTo>
                  <a:pt x="4748522" y="5477143"/>
                </a:lnTo>
                <a:lnTo>
                  <a:pt x="4704305" y="5499082"/>
                </a:lnTo>
                <a:lnTo>
                  <a:pt x="4659736" y="5520363"/>
                </a:lnTo>
                <a:lnTo>
                  <a:pt x="4614815" y="5540983"/>
                </a:lnTo>
                <a:lnTo>
                  <a:pt x="4569542" y="5560945"/>
                </a:lnTo>
                <a:lnTo>
                  <a:pt x="4523917" y="5580247"/>
                </a:lnTo>
                <a:lnTo>
                  <a:pt x="4478005" y="5598862"/>
                </a:lnTo>
                <a:lnTo>
                  <a:pt x="4431876" y="5616762"/>
                </a:lnTo>
                <a:lnTo>
                  <a:pt x="4385530" y="5633945"/>
                </a:lnTo>
                <a:lnTo>
                  <a:pt x="4338967" y="5650414"/>
                </a:lnTo>
                <a:lnTo>
                  <a:pt x="4292187" y="5666166"/>
                </a:lnTo>
                <a:lnTo>
                  <a:pt x="4245190" y="5681203"/>
                </a:lnTo>
                <a:lnTo>
                  <a:pt x="4197977" y="5695525"/>
                </a:lnTo>
                <a:lnTo>
                  <a:pt x="4150547" y="5709131"/>
                </a:lnTo>
                <a:lnTo>
                  <a:pt x="4102900" y="5722021"/>
                </a:lnTo>
                <a:lnTo>
                  <a:pt x="4055037" y="5734196"/>
                </a:lnTo>
                <a:lnTo>
                  <a:pt x="4006956" y="5745656"/>
                </a:lnTo>
                <a:lnTo>
                  <a:pt x="3958660" y="5756400"/>
                </a:lnTo>
                <a:lnTo>
                  <a:pt x="3910146" y="5766428"/>
                </a:lnTo>
                <a:lnTo>
                  <a:pt x="3861485" y="5775729"/>
                </a:lnTo>
                <a:lnTo>
                  <a:pt x="3812751" y="5784287"/>
                </a:lnTo>
                <a:lnTo>
                  <a:pt x="3763943" y="5792099"/>
                </a:lnTo>
                <a:lnTo>
                  <a:pt x="3715061" y="5799168"/>
                </a:lnTo>
                <a:lnTo>
                  <a:pt x="3666107" y="5805492"/>
                </a:lnTo>
                <a:lnTo>
                  <a:pt x="3617079" y="5811072"/>
                </a:lnTo>
                <a:lnTo>
                  <a:pt x="3567978" y="5815908"/>
                </a:lnTo>
                <a:lnTo>
                  <a:pt x="3518804" y="5820000"/>
                </a:lnTo>
                <a:lnTo>
                  <a:pt x="3469557" y="5823348"/>
                </a:lnTo>
                <a:lnTo>
                  <a:pt x="3420236" y="5825952"/>
                </a:lnTo>
                <a:lnTo>
                  <a:pt x="3370843" y="5827812"/>
                </a:lnTo>
                <a:lnTo>
                  <a:pt x="3321377" y="5828928"/>
                </a:lnTo>
                <a:lnTo>
                  <a:pt x="3271919" y="5829299"/>
                </a:lnTo>
                <a:close/>
              </a:path>
            </a:pathLst>
          </a:custGeom>
          <a:solidFill>
            <a:srgbClr val="C9DFF3">
              <a:alpha val="23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3"/>
          <p:cNvSpPr/>
          <p:nvPr/>
        </p:nvSpPr>
        <p:spPr>
          <a:xfrm>
            <a:off x="0" y="685920"/>
            <a:ext cx="7206240" cy="551520"/>
          </a:xfrm>
          <a:custGeom>
            <a:avLst/>
            <a:gdLst/>
            <a:ahLst/>
            <a:cxnLst/>
            <a:rect l="l" t="t" r="r" b="b"/>
            <a:pathLst>
              <a:path w="10810875" h="828675">
                <a:moveTo>
                  <a:pt x="0" y="0"/>
                </a:moveTo>
                <a:lnTo>
                  <a:pt x="10810303" y="0"/>
                </a:lnTo>
                <a:lnTo>
                  <a:pt x="10810303" y="828675"/>
                </a:lnTo>
                <a:lnTo>
                  <a:pt x="0" y="828675"/>
                </a:lnTo>
                <a:lnTo>
                  <a:pt x="0" y="0"/>
                </a:lnTo>
                <a:close/>
              </a:path>
            </a:pathLst>
          </a:custGeom>
          <a:solidFill>
            <a:srgbClr val="E0E9F0">
              <a:alpha val="22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4"/>
          <p:cNvSpPr/>
          <p:nvPr/>
        </p:nvSpPr>
        <p:spPr>
          <a:xfrm>
            <a:off x="558720" y="787440"/>
            <a:ext cx="11632320" cy="62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0080" rIns="0" bIns="0"/>
          <a:lstStyle/>
          <a:p>
            <a:pPr marL="8400" marR="0" lvl="0" indent="0" algn="ctr" defTabSz="609630" rtl="0" eaLnBrk="1" fontAlgn="auto" latinLnBrk="0" hangingPunct="1">
              <a:lnSpc>
                <a:spcPct val="100000"/>
              </a:lnSpc>
              <a:spcBef>
                <a:spcPts val="7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" normalizeH="0" baseline="0" noProof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t>THANK YOU FOR YOUR ATTENTION</a:t>
            </a:r>
            <a:endParaRPr kumimoji="0" lang="en-GB" sz="4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143" name="CustomShape 5"/>
          <p:cNvSpPr/>
          <p:nvPr/>
        </p:nvSpPr>
        <p:spPr>
          <a:xfrm>
            <a:off x="3435840" y="2310480"/>
            <a:ext cx="5763840" cy="371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160" rIns="0" bIns="0"/>
          <a:lstStyle/>
          <a:p>
            <a:pPr marL="8400" marR="0" lvl="0" indent="0" algn="ctr" defTabSz="609630" rtl="0" eaLnBrk="1" fontAlgn="auto" latinLnBrk="0" hangingPunct="1">
              <a:lnSpc>
                <a:spcPct val="110000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</a:br>
            <a:endParaRPr kumimoji="0" lang="en-GB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  <a:p>
            <a:pPr marL="8400" marR="0" lvl="0" indent="0" algn="ctr" defTabSz="609630" rtl="0" eaLnBrk="1" fontAlgn="auto" latinLnBrk="0" hangingPunct="1">
              <a:lnSpc>
                <a:spcPct val="110000"/>
              </a:lnSpc>
              <a:spcBef>
                <a:spcPts val="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t>www.fightdualfood.eu</a:t>
            </a:r>
            <a:b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</a:br>
            <a:r>
              <a:rPr kumimoji="0" lang="en-GB" sz="2000" b="0" i="0" u="none" strike="noStrike" kern="1200" cap="none" spc="-1" normalizeH="0" baseline="0" noProof="0" dirty="0">
                <a:ln>
                  <a:noFill/>
                </a:ln>
                <a:solidFill>
                  <a:srgbClr val="04378B"/>
                </a:solidFill>
                <a:effectLst/>
                <a:uLnTx/>
                <a:uFillTx/>
                <a:latin typeface="Calibri"/>
                <a:ea typeface="MS PGothic"/>
                <a:cs typeface="DejaVu Sans"/>
              </a:rPr>
              <a:t>@</a:t>
            </a:r>
            <a:r>
              <a:rPr lang="en-GB" sz="2000" spc="-1" dirty="0" err="1">
                <a:solidFill>
                  <a:srgbClr val="04378B"/>
                </a:solidFill>
                <a:latin typeface="Calibri"/>
                <a:ea typeface="MS PGothic"/>
                <a:cs typeface="DejaVu Sans"/>
              </a:rPr>
              <a:t>FightDualFood</a:t>
            </a:r>
            <a:endParaRPr kumimoji="0" lang="en-GB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145" name="CustomShape 7"/>
          <p:cNvSpPr/>
          <p:nvPr/>
        </p:nvSpPr>
        <p:spPr>
          <a:xfrm rot="16200000">
            <a:off x="176880" y="6046080"/>
            <a:ext cx="354720" cy="710160"/>
          </a:xfrm>
          <a:prstGeom prst="flowChartOffpageConnector">
            <a:avLst/>
          </a:prstGeom>
          <a:solidFill>
            <a:srgbClr val="C9DFF3"/>
          </a:solidFill>
          <a:ln w="25560">
            <a:solidFill>
              <a:srgbClr val="C9DFF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CustomShape 8"/>
          <p:cNvSpPr/>
          <p:nvPr/>
        </p:nvSpPr>
        <p:spPr>
          <a:xfrm>
            <a:off x="203280" y="6278400"/>
            <a:ext cx="303840" cy="26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0000" tIns="30000" rIns="60000" bIns="30000"/>
          <a:lstStyle/>
          <a:p>
            <a:pPr marL="0" marR="0" lvl="0" indent="0" algn="ctr" defTabSz="6096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33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147" name="CustomShape 9"/>
          <p:cNvSpPr/>
          <p:nvPr/>
        </p:nvSpPr>
        <p:spPr>
          <a:xfrm>
            <a:off x="5850480" y="1612800"/>
            <a:ext cx="468960" cy="81600"/>
          </a:xfrm>
          <a:custGeom>
            <a:avLst/>
            <a:gdLst/>
            <a:ahLst/>
            <a:cxnLst/>
            <a:rect l="l" t="t" r="r" b="b"/>
            <a:pathLst>
              <a:path w="704850" h="122554">
                <a:moveTo>
                  <a:pt x="0" y="0"/>
                </a:moveTo>
                <a:lnTo>
                  <a:pt x="704755" y="0"/>
                </a:lnTo>
                <a:lnTo>
                  <a:pt x="704755" y="122237"/>
                </a:lnTo>
                <a:lnTo>
                  <a:pt x="0" y="122237"/>
                </a:lnTo>
                <a:lnTo>
                  <a:pt x="0" y="0"/>
                </a:lnTo>
                <a:close/>
              </a:path>
            </a:pathLst>
          </a:custGeom>
          <a:solidFill>
            <a:srgbClr val="C9DF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10"/>
          <p:cNvSpPr/>
          <p:nvPr/>
        </p:nvSpPr>
        <p:spPr>
          <a:xfrm>
            <a:off x="6286560" y="1612800"/>
            <a:ext cx="468960" cy="81600"/>
          </a:xfrm>
          <a:custGeom>
            <a:avLst/>
            <a:gdLst/>
            <a:ahLst/>
            <a:cxnLst/>
            <a:rect l="l" t="t" r="r" b="b"/>
            <a:pathLst>
              <a:path w="704850" h="122554">
                <a:moveTo>
                  <a:pt x="0" y="0"/>
                </a:moveTo>
                <a:lnTo>
                  <a:pt x="704755" y="0"/>
                </a:lnTo>
                <a:lnTo>
                  <a:pt x="704755" y="122237"/>
                </a:lnTo>
                <a:lnTo>
                  <a:pt x="0" y="122237"/>
                </a:lnTo>
                <a:lnTo>
                  <a:pt x="0" y="0"/>
                </a:lnTo>
                <a:close/>
              </a:path>
            </a:pathLst>
          </a:custGeom>
          <a:solidFill>
            <a:srgbClr val="C9DFF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91B5FD2-5C9A-4EB8-97AF-FD459ABC57C7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15" y="4439248"/>
            <a:ext cx="2393105" cy="1784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307</Words>
  <Application>Microsoft Office PowerPoint</Application>
  <PresentationFormat>Grand écran</PresentationFormat>
  <Paragraphs>43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Abadi</vt:lpstr>
      <vt:lpstr>Abadi Extra Light</vt:lpstr>
      <vt:lpstr>Arial</vt:lpstr>
      <vt:lpstr>Calibri</vt:lpstr>
      <vt:lpstr>Symbol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Julia VIRTANEN</dc:creator>
  <cp:lastModifiedBy>Julia VIRTANEN</cp:lastModifiedBy>
  <cp:revision>1</cp:revision>
  <dcterms:created xsi:type="dcterms:W3CDTF">2021-08-31T11:07:46Z</dcterms:created>
  <dcterms:modified xsi:type="dcterms:W3CDTF">2021-08-31T12:08:56Z</dcterms:modified>
</cp:coreProperties>
</file>